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1B2E-EAC8-4B17-8C97-20A7883E8779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7DF7-1E67-478E-81EB-419276F55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62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1B2E-EAC8-4B17-8C97-20A7883E8779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7DF7-1E67-478E-81EB-419276F55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3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1B2E-EAC8-4B17-8C97-20A7883E8779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7DF7-1E67-478E-81EB-419276F55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6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1B2E-EAC8-4B17-8C97-20A7883E8779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7DF7-1E67-478E-81EB-419276F55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41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1B2E-EAC8-4B17-8C97-20A7883E8779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7DF7-1E67-478E-81EB-419276F55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9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1B2E-EAC8-4B17-8C97-20A7883E8779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7DF7-1E67-478E-81EB-419276F55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2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1B2E-EAC8-4B17-8C97-20A7883E8779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7DF7-1E67-478E-81EB-419276F55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6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1B2E-EAC8-4B17-8C97-20A7883E8779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7DF7-1E67-478E-81EB-419276F55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9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1B2E-EAC8-4B17-8C97-20A7883E8779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7DF7-1E67-478E-81EB-419276F55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4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1B2E-EAC8-4B17-8C97-20A7883E8779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7DF7-1E67-478E-81EB-419276F55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3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1B2E-EAC8-4B17-8C97-20A7883E8779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7DF7-1E67-478E-81EB-419276F55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7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A1B2E-EAC8-4B17-8C97-20A7883E8779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D7DF7-1E67-478E-81EB-419276F55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1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Writing About Poetry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</a:t>
            </a:r>
          </a:p>
          <a:p>
            <a:r>
              <a:rPr lang="en-CA" dirty="0" smtClean="0"/>
              <a:t>E</a:t>
            </a:r>
          </a:p>
          <a:p>
            <a:r>
              <a:rPr lang="en-CA" dirty="0" smtClean="0"/>
              <a:t>E</a:t>
            </a:r>
          </a:p>
          <a:p>
            <a:r>
              <a:rPr lang="en-CA" dirty="0"/>
              <a:t>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3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CA" dirty="0" smtClean="0"/>
              <a:t>In the third stanza, Tennyson asserts the notion that he strives to explore the world to the fullest extent </a:t>
            </a:r>
            <a:r>
              <a:rPr lang="en-CA" dirty="0" smtClean="0">
                <a:solidFill>
                  <a:srgbClr val="FF0000"/>
                </a:solidFill>
              </a:rPr>
              <a:t>as exemplified in the lines:</a:t>
            </a:r>
            <a:endParaRPr lang="en-US" dirty="0"/>
          </a:p>
          <a:p>
            <a:r>
              <a:rPr lang="en-US" b="1" dirty="0" smtClean="0"/>
              <a:t>“I </a:t>
            </a:r>
            <a:r>
              <a:rPr lang="en-US" b="1" dirty="0"/>
              <a:t>cannot rest from travel: I will </a:t>
            </a:r>
            <a:r>
              <a:rPr lang="en-US" b="1" dirty="0" smtClean="0"/>
              <a:t>drink/Life </a:t>
            </a:r>
            <a:r>
              <a:rPr lang="en-US" b="1" dirty="0"/>
              <a:t>to the lees: All times I have </a:t>
            </a:r>
            <a:r>
              <a:rPr lang="en-US" b="1" dirty="0" err="1" smtClean="0"/>
              <a:t>enjoy’d</a:t>
            </a:r>
            <a:r>
              <a:rPr lang="en-US" b="1" dirty="0" smtClean="0"/>
              <a:t>” (l. 8)</a:t>
            </a:r>
          </a:p>
          <a:p>
            <a:r>
              <a:rPr lang="en-US" b="1" dirty="0" smtClean="0"/>
              <a:t>-</a:t>
            </a:r>
            <a:r>
              <a:rPr lang="en-US" b="1" dirty="0" smtClean="0">
                <a:solidFill>
                  <a:srgbClr val="00B0F0"/>
                </a:solidFill>
              </a:rPr>
              <a:t>analogy / comparison </a:t>
            </a:r>
            <a:r>
              <a:rPr lang="en-US" b="1" smtClean="0">
                <a:solidFill>
                  <a:srgbClr val="00B0F0"/>
                </a:solidFill>
              </a:rPr>
              <a:t>/ juxtaposition/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smtClean="0"/>
              <a:t>His thirst for travel is embodied in the </a:t>
            </a:r>
          </a:p>
          <a:p>
            <a:r>
              <a:rPr lang="en-US" b="1" dirty="0" smtClean="0"/>
              <a:t>LIFE = liquid: water, wine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77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Analysis of Theme in Margaret Atwood’s poem “The Landlady”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Thesis: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4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 will drink</a:t>
            </a:r>
          </a:p>
          <a:p>
            <a:pPr marL="0" indent="0">
              <a:buNone/>
            </a:pPr>
            <a:r>
              <a:rPr lang="en-US" b="1" dirty="0" smtClean="0"/>
              <a:t>Life to the lees: All times I have </a:t>
            </a:r>
            <a:r>
              <a:rPr lang="en-US" b="1" dirty="0" err="1" smtClean="0"/>
              <a:t>enjoy’d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6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8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4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85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66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Writing About Poetry</vt:lpstr>
      <vt:lpstr>PowerPoint Presentation</vt:lpstr>
      <vt:lpstr>Analysis of Theme in Margaret Atwood’s poem “The Landlady”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About Poetry</dc:title>
  <dc:creator>Polly</dc:creator>
  <cp:lastModifiedBy>Polly</cp:lastModifiedBy>
  <cp:revision>6</cp:revision>
  <dcterms:created xsi:type="dcterms:W3CDTF">2018-05-25T17:39:44Z</dcterms:created>
  <dcterms:modified xsi:type="dcterms:W3CDTF">2018-05-25T21:15:22Z</dcterms:modified>
</cp:coreProperties>
</file>