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4"/>
  </p:sldMasterIdLst>
  <p:notesMasterIdLst>
    <p:notesMasterId r:id="rId18"/>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Lst>
  <p:sldSz cx="9144000" cy="5143500" type="screen16x9"/>
  <p:notesSz cx="6858000" cy="9144000"/>
  <p:embeddedFontLst>
    <p:embeddedFont>
      <p:font typeface="Merriweather" panose="020B0604020202020204" charset="0"/>
      <p:regular r:id="rId19"/>
      <p:bold r:id="rId20"/>
      <p:italic r:id="rId21"/>
      <p:boldItalic r:id="rId22"/>
    </p:embeddedFont>
    <p:embeddedFont>
      <p:font typeface="Roboto" panose="020B0604020202020204" charset="0"/>
      <p:regular r:id="rId23"/>
      <p:bold r:id="rId24"/>
      <p:italic r:id="rId25"/>
      <p:boldItalic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6" d="100"/>
          <a:sy n="66" d="100"/>
        </p:scale>
        <p:origin x="464"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customXml" Target="../customXml/item3.xml"/><Relationship Id="rId21" Type="http://schemas.openxmlformats.org/officeDocument/2006/relationships/font" Target="fonts/font3.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7.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2.fntdata"/><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6.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5.fntdata"/><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font" Target="fonts/font1.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4.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4eb68192ed_0_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4eb68192ed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4f3fb105a7_0_3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4f3fb105a7_0_3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4f3fb105a7_0_3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4f3fb105a7_0_3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4f3fb105a7_0_3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4f3fb105a7_0_3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4eb68192ed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4eb68192e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4f3fb105a7_0_3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4f3fb105a7_0_3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4eb68192ed_0_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4eb68192ed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4eb68192ed_0_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4eb68192ed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503bcc934b_1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503bcc934b_1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503bcc934b_1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503bcc934b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503bcc934b_1_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503bcc934b_1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503bcc934b_1_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503bcc934b_1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p:nvPr/>
        </p:nvSpPr>
        <p:spPr>
          <a:xfrm>
            <a:off x="-125"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11" name="Google Shape;11;p2"/>
          <p:cNvSpPr txBox="1">
            <a:spLocks noGrp="1"/>
          </p:cNvSpPr>
          <p:nvPr>
            <p:ph type="ctrTitle"/>
          </p:nvPr>
        </p:nvSpPr>
        <p:spPr>
          <a:xfrm>
            <a:off x="311700" y="539725"/>
            <a:ext cx="8520600" cy="12825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12" name="Google Shape;12;p2"/>
          <p:cNvSpPr txBox="1">
            <a:spLocks noGrp="1"/>
          </p:cNvSpPr>
          <p:nvPr>
            <p:ph type="subTitle" idx="1"/>
          </p:nvPr>
        </p:nvSpPr>
        <p:spPr>
          <a:xfrm>
            <a:off x="311700" y="1878560"/>
            <a:ext cx="4242600" cy="7383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lt2"/>
              </a:buClr>
              <a:buSzPts val="1600"/>
              <a:buNone/>
              <a:defRPr sz="1600">
                <a:solidFill>
                  <a:schemeClr val="lt2"/>
                </a:solidFill>
              </a:defRPr>
            </a:lvl1pPr>
            <a:lvl2pPr lvl="1">
              <a:lnSpc>
                <a:spcPct val="100000"/>
              </a:lnSpc>
              <a:spcBef>
                <a:spcPts val="0"/>
              </a:spcBef>
              <a:spcAft>
                <a:spcPts val="0"/>
              </a:spcAft>
              <a:buClr>
                <a:schemeClr val="lt2"/>
              </a:buClr>
              <a:buSzPts val="1600"/>
              <a:buNone/>
              <a:defRPr sz="1600">
                <a:solidFill>
                  <a:schemeClr val="lt2"/>
                </a:solidFill>
              </a:defRPr>
            </a:lvl2pPr>
            <a:lvl3pPr lvl="2">
              <a:lnSpc>
                <a:spcPct val="100000"/>
              </a:lnSpc>
              <a:spcBef>
                <a:spcPts val="0"/>
              </a:spcBef>
              <a:spcAft>
                <a:spcPts val="0"/>
              </a:spcAft>
              <a:buClr>
                <a:schemeClr val="lt2"/>
              </a:buClr>
              <a:buSzPts val="1600"/>
              <a:buNone/>
              <a:defRPr sz="1600">
                <a:solidFill>
                  <a:schemeClr val="lt2"/>
                </a:solidFill>
              </a:defRPr>
            </a:lvl3pPr>
            <a:lvl4pPr lvl="3">
              <a:lnSpc>
                <a:spcPct val="100000"/>
              </a:lnSpc>
              <a:spcBef>
                <a:spcPts val="0"/>
              </a:spcBef>
              <a:spcAft>
                <a:spcPts val="0"/>
              </a:spcAft>
              <a:buClr>
                <a:schemeClr val="lt2"/>
              </a:buClr>
              <a:buSzPts val="1600"/>
              <a:buNone/>
              <a:defRPr sz="1600">
                <a:solidFill>
                  <a:schemeClr val="lt2"/>
                </a:solidFill>
              </a:defRPr>
            </a:lvl4pPr>
            <a:lvl5pPr lvl="4">
              <a:lnSpc>
                <a:spcPct val="100000"/>
              </a:lnSpc>
              <a:spcBef>
                <a:spcPts val="0"/>
              </a:spcBef>
              <a:spcAft>
                <a:spcPts val="0"/>
              </a:spcAft>
              <a:buClr>
                <a:schemeClr val="lt2"/>
              </a:buClr>
              <a:buSzPts val="1600"/>
              <a:buNone/>
              <a:defRPr sz="1600">
                <a:solidFill>
                  <a:schemeClr val="lt2"/>
                </a:solidFill>
              </a:defRPr>
            </a:lvl5pPr>
            <a:lvl6pPr lvl="5">
              <a:lnSpc>
                <a:spcPct val="100000"/>
              </a:lnSpc>
              <a:spcBef>
                <a:spcPts val="0"/>
              </a:spcBef>
              <a:spcAft>
                <a:spcPts val="0"/>
              </a:spcAft>
              <a:buClr>
                <a:schemeClr val="lt2"/>
              </a:buClr>
              <a:buSzPts val="1600"/>
              <a:buNone/>
              <a:defRPr sz="1600">
                <a:solidFill>
                  <a:schemeClr val="lt2"/>
                </a:solidFill>
              </a:defRPr>
            </a:lvl6pPr>
            <a:lvl7pPr lvl="6">
              <a:lnSpc>
                <a:spcPct val="100000"/>
              </a:lnSpc>
              <a:spcBef>
                <a:spcPts val="0"/>
              </a:spcBef>
              <a:spcAft>
                <a:spcPts val="0"/>
              </a:spcAft>
              <a:buClr>
                <a:schemeClr val="lt2"/>
              </a:buClr>
              <a:buSzPts val="1600"/>
              <a:buNone/>
              <a:defRPr sz="1600">
                <a:solidFill>
                  <a:schemeClr val="lt2"/>
                </a:solidFill>
              </a:defRPr>
            </a:lvl7pPr>
            <a:lvl8pPr lvl="7">
              <a:lnSpc>
                <a:spcPct val="100000"/>
              </a:lnSpc>
              <a:spcBef>
                <a:spcPts val="0"/>
              </a:spcBef>
              <a:spcAft>
                <a:spcPts val="0"/>
              </a:spcAft>
              <a:buClr>
                <a:schemeClr val="lt2"/>
              </a:buClr>
              <a:buSzPts val="1600"/>
              <a:buNone/>
              <a:defRPr sz="1600">
                <a:solidFill>
                  <a:schemeClr val="lt2"/>
                </a:solidFill>
              </a:defRPr>
            </a:lvl8pPr>
            <a:lvl9pPr lvl="8">
              <a:lnSpc>
                <a:spcPct val="100000"/>
              </a:lnSpc>
              <a:spcBef>
                <a:spcPts val="0"/>
              </a:spcBef>
              <a:spcAft>
                <a:spcPts val="0"/>
              </a:spcAft>
              <a:buClr>
                <a:schemeClr val="lt2"/>
              </a:buClr>
              <a:buSzPts val="1600"/>
              <a:buNone/>
              <a:defRPr sz="1600">
                <a:solidFill>
                  <a:schemeClr val="lt2"/>
                </a:solidFill>
              </a:defRPr>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54"/>
        <p:cNvGrpSpPr/>
        <p:nvPr/>
      </p:nvGrpSpPr>
      <p:grpSpPr>
        <a:xfrm>
          <a:off x="0" y="0"/>
          <a:ext cx="0" cy="0"/>
          <a:chOff x="0" y="0"/>
          <a:chExt cx="0" cy="0"/>
        </a:xfrm>
      </p:grpSpPr>
      <p:sp>
        <p:nvSpPr>
          <p:cNvPr id="55" name="Google Shape;55;p11"/>
          <p:cNvSpPr txBox="1">
            <a:spLocks noGrp="1"/>
          </p:cNvSpPr>
          <p:nvPr>
            <p:ph type="title" hasCustomPrompt="1"/>
          </p:nvPr>
        </p:nvSpPr>
        <p:spPr>
          <a:xfrm>
            <a:off x="311750" y="831175"/>
            <a:ext cx="5334900" cy="1244700"/>
          </a:xfrm>
          <a:prstGeom prst="rect">
            <a:avLst/>
          </a:prstGeom>
        </p:spPr>
        <p:txBody>
          <a:bodyPr spcFirstLastPara="1" wrap="square" lIns="91425" tIns="91425" rIns="91425" bIns="91425" anchor="b" anchorCtr="0">
            <a:noAutofit/>
          </a:bodyPr>
          <a:lstStyle>
            <a:lvl1pPr lvl="0">
              <a:spcBef>
                <a:spcPts val="0"/>
              </a:spcBef>
              <a:spcAft>
                <a:spcPts val="0"/>
              </a:spcAft>
              <a:buClr>
                <a:schemeClr val="lt1"/>
              </a:buClr>
              <a:buSzPts val="10000"/>
              <a:buNone/>
              <a:defRPr sz="10000">
                <a:solidFill>
                  <a:schemeClr val="lt1"/>
                </a:solidFill>
              </a:defRPr>
            </a:lvl1pPr>
            <a:lvl2pPr lvl="1">
              <a:spcBef>
                <a:spcPts val="0"/>
              </a:spcBef>
              <a:spcAft>
                <a:spcPts val="0"/>
              </a:spcAft>
              <a:buClr>
                <a:schemeClr val="lt1"/>
              </a:buClr>
              <a:buSzPts val="10000"/>
              <a:buNone/>
              <a:defRPr sz="10000">
                <a:solidFill>
                  <a:schemeClr val="lt1"/>
                </a:solidFill>
              </a:defRPr>
            </a:lvl2pPr>
            <a:lvl3pPr lvl="2">
              <a:spcBef>
                <a:spcPts val="0"/>
              </a:spcBef>
              <a:spcAft>
                <a:spcPts val="0"/>
              </a:spcAft>
              <a:buClr>
                <a:schemeClr val="lt1"/>
              </a:buClr>
              <a:buSzPts val="10000"/>
              <a:buNone/>
              <a:defRPr sz="10000">
                <a:solidFill>
                  <a:schemeClr val="lt1"/>
                </a:solidFill>
              </a:defRPr>
            </a:lvl3pPr>
            <a:lvl4pPr lvl="3">
              <a:spcBef>
                <a:spcPts val="0"/>
              </a:spcBef>
              <a:spcAft>
                <a:spcPts val="0"/>
              </a:spcAft>
              <a:buClr>
                <a:schemeClr val="lt1"/>
              </a:buClr>
              <a:buSzPts val="10000"/>
              <a:buNone/>
              <a:defRPr sz="10000">
                <a:solidFill>
                  <a:schemeClr val="lt1"/>
                </a:solidFill>
              </a:defRPr>
            </a:lvl4pPr>
            <a:lvl5pPr lvl="4">
              <a:spcBef>
                <a:spcPts val="0"/>
              </a:spcBef>
              <a:spcAft>
                <a:spcPts val="0"/>
              </a:spcAft>
              <a:buClr>
                <a:schemeClr val="lt1"/>
              </a:buClr>
              <a:buSzPts val="10000"/>
              <a:buNone/>
              <a:defRPr sz="10000">
                <a:solidFill>
                  <a:schemeClr val="lt1"/>
                </a:solidFill>
              </a:defRPr>
            </a:lvl5pPr>
            <a:lvl6pPr lvl="5">
              <a:spcBef>
                <a:spcPts val="0"/>
              </a:spcBef>
              <a:spcAft>
                <a:spcPts val="0"/>
              </a:spcAft>
              <a:buClr>
                <a:schemeClr val="lt1"/>
              </a:buClr>
              <a:buSzPts val="10000"/>
              <a:buNone/>
              <a:defRPr sz="10000">
                <a:solidFill>
                  <a:schemeClr val="lt1"/>
                </a:solidFill>
              </a:defRPr>
            </a:lvl6pPr>
            <a:lvl7pPr lvl="6">
              <a:spcBef>
                <a:spcPts val="0"/>
              </a:spcBef>
              <a:spcAft>
                <a:spcPts val="0"/>
              </a:spcAft>
              <a:buClr>
                <a:schemeClr val="lt1"/>
              </a:buClr>
              <a:buSzPts val="10000"/>
              <a:buNone/>
              <a:defRPr sz="10000">
                <a:solidFill>
                  <a:schemeClr val="lt1"/>
                </a:solidFill>
              </a:defRPr>
            </a:lvl7pPr>
            <a:lvl8pPr lvl="7">
              <a:spcBef>
                <a:spcPts val="0"/>
              </a:spcBef>
              <a:spcAft>
                <a:spcPts val="0"/>
              </a:spcAft>
              <a:buClr>
                <a:schemeClr val="lt1"/>
              </a:buClr>
              <a:buSzPts val="10000"/>
              <a:buNone/>
              <a:defRPr sz="10000">
                <a:solidFill>
                  <a:schemeClr val="lt1"/>
                </a:solidFill>
              </a:defRPr>
            </a:lvl8pPr>
            <a:lvl9pPr lvl="8">
              <a:spcBef>
                <a:spcPts val="0"/>
              </a:spcBef>
              <a:spcAft>
                <a:spcPts val="0"/>
              </a:spcAft>
              <a:buClr>
                <a:schemeClr val="lt1"/>
              </a:buClr>
              <a:buSzPts val="10000"/>
              <a:buNone/>
              <a:defRPr sz="10000">
                <a:solidFill>
                  <a:schemeClr val="lt1"/>
                </a:solidFill>
              </a:defRPr>
            </a:lvl9pPr>
          </a:lstStyle>
          <a:p>
            <a:r>
              <a:t>xx%</a:t>
            </a:r>
          </a:p>
        </p:txBody>
      </p:sp>
      <p:sp>
        <p:nvSpPr>
          <p:cNvPr id="56" name="Google Shape;56;p11"/>
          <p:cNvSpPr txBox="1">
            <a:spLocks noGrp="1"/>
          </p:cNvSpPr>
          <p:nvPr>
            <p:ph type="body" idx="1"/>
          </p:nvPr>
        </p:nvSpPr>
        <p:spPr>
          <a:xfrm>
            <a:off x="311700" y="2121425"/>
            <a:ext cx="5334900" cy="9426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Clr>
                <a:schemeClr val="accent2"/>
              </a:buClr>
              <a:buSzPts val="1300"/>
              <a:buChar char="●"/>
              <a:defRPr>
                <a:solidFill>
                  <a:schemeClr val="accent2"/>
                </a:solidFill>
              </a:defRPr>
            </a:lvl1pPr>
            <a:lvl2pPr marL="914400" lvl="1" indent="-298450">
              <a:spcBef>
                <a:spcPts val="1600"/>
              </a:spcBef>
              <a:spcAft>
                <a:spcPts val="0"/>
              </a:spcAft>
              <a:buClr>
                <a:schemeClr val="accent2"/>
              </a:buClr>
              <a:buSzPts val="1100"/>
              <a:buChar char="○"/>
              <a:defRPr>
                <a:solidFill>
                  <a:schemeClr val="accent2"/>
                </a:solidFill>
              </a:defRPr>
            </a:lvl2pPr>
            <a:lvl3pPr marL="1371600" lvl="2" indent="-298450">
              <a:spcBef>
                <a:spcPts val="1600"/>
              </a:spcBef>
              <a:spcAft>
                <a:spcPts val="0"/>
              </a:spcAft>
              <a:buClr>
                <a:schemeClr val="accent2"/>
              </a:buClr>
              <a:buSzPts val="1100"/>
              <a:buChar char="■"/>
              <a:defRPr>
                <a:solidFill>
                  <a:schemeClr val="accent2"/>
                </a:solidFill>
              </a:defRPr>
            </a:lvl3pPr>
            <a:lvl4pPr marL="1828800" lvl="3" indent="-298450">
              <a:spcBef>
                <a:spcPts val="1600"/>
              </a:spcBef>
              <a:spcAft>
                <a:spcPts val="0"/>
              </a:spcAft>
              <a:buClr>
                <a:schemeClr val="accent2"/>
              </a:buClr>
              <a:buSzPts val="1100"/>
              <a:buChar char="●"/>
              <a:defRPr>
                <a:solidFill>
                  <a:schemeClr val="accent2"/>
                </a:solidFill>
              </a:defRPr>
            </a:lvl4pPr>
            <a:lvl5pPr marL="2286000" lvl="4" indent="-298450">
              <a:spcBef>
                <a:spcPts val="1600"/>
              </a:spcBef>
              <a:spcAft>
                <a:spcPts val="0"/>
              </a:spcAft>
              <a:buClr>
                <a:schemeClr val="accent2"/>
              </a:buClr>
              <a:buSzPts val="1100"/>
              <a:buChar char="○"/>
              <a:defRPr>
                <a:solidFill>
                  <a:schemeClr val="accent2"/>
                </a:solidFill>
              </a:defRPr>
            </a:lvl5pPr>
            <a:lvl6pPr marL="2743200" lvl="5" indent="-298450">
              <a:spcBef>
                <a:spcPts val="1600"/>
              </a:spcBef>
              <a:spcAft>
                <a:spcPts val="0"/>
              </a:spcAft>
              <a:buClr>
                <a:schemeClr val="accent2"/>
              </a:buClr>
              <a:buSzPts val="1100"/>
              <a:buChar char="■"/>
              <a:defRPr>
                <a:solidFill>
                  <a:schemeClr val="accent2"/>
                </a:solidFill>
              </a:defRPr>
            </a:lvl6pPr>
            <a:lvl7pPr marL="3200400" lvl="6" indent="-298450">
              <a:spcBef>
                <a:spcPts val="1600"/>
              </a:spcBef>
              <a:spcAft>
                <a:spcPts val="0"/>
              </a:spcAft>
              <a:buClr>
                <a:schemeClr val="accent2"/>
              </a:buClr>
              <a:buSzPts val="1100"/>
              <a:buChar char="●"/>
              <a:defRPr>
                <a:solidFill>
                  <a:schemeClr val="accent2"/>
                </a:solidFill>
              </a:defRPr>
            </a:lvl7pPr>
            <a:lvl8pPr marL="3657600" lvl="7" indent="-298450">
              <a:spcBef>
                <a:spcPts val="1600"/>
              </a:spcBef>
              <a:spcAft>
                <a:spcPts val="0"/>
              </a:spcAft>
              <a:buClr>
                <a:schemeClr val="accent2"/>
              </a:buClr>
              <a:buSzPts val="1100"/>
              <a:buChar char="○"/>
              <a:defRPr>
                <a:solidFill>
                  <a:schemeClr val="accent2"/>
                </a:solidFill>
              </a:defRPr>
            </a:lvl8pPr>
            <a:lvl9pPr marL="4114800" lvl="8" indent="-298450">
              <a:spcBef>
                <a:spcPts val="1600"/>
              </a:spcBef>
              <a:spcAft>
                <a:spcPts val="1600"/>
              </a:spcAft>
              <a:buClr>
                <a:schemeClr val="accent2"/>
              </a:buClr>
              <a:buSzPts val="1100"/>
              <a:buChar char="■"/>
              <a:defRPr>
                <a:solidFill>
                  <a:schemeClr val="accent2"/>
                </a:solidFill>
              </a:defRPr>
            </a:lvl9pPr>
          </a:lstStyle>
          <a:p>
            <a:endParaRPr/>
          </a:p>
        </p:txBody>
      </p:sp>
      <p:sp>
        <p:nvSpPr>
          <p:cNvPr id="57" name="Google Shape;5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8"/>
        <p:cNvGrpSpPr/>
        <p:nvPr/>
      </p:nvGrpSpPr>
      <p:grpSpPr>
        <a:xfrm>
          <a:off x="0" y="0"/>
          <a:ext cx="0" cy="0"/>
          <a:chOff x="0" y="0"/>
          <a:chExt cx="0" cy="0"/>
        </a:xfrm>
      </p:grpSpPr>
      <p:sp>
        <p:nvSpPr>
          <p:cNvPr id="59" name="Google Shape;5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14"/>
        <p:cNvGrpSpPr/>
        <p:nvPr/>
      </p:nvGrpSpPr>
      <p:grpSpPr>
        <a:xfrm>
          <a:off x="0" y="0"/>
          <a:ext cx="0" cy="0"/>
          <a:chOff x="0" y="0"/>
          <a:chExt cx="0" cy="0"/>
        </a:xfrm>
      </p:grpSpPr>
      <p:sp>
        <p:nvSpPr>
          <p:cNvPr id="15" name="Google Shape;15;p3"/>
          <p:cNvSpPr/>
          <p:nvPr/>
        </p:nvSpPr>
        <p:spPr>
          <a:xfrm>
            <a:off x="0" y="48099"/>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16" name="Google Shape;16;p3"/>
          <p:cNvSpPr/>
          <p:nvPr/>
        </p:nvSpPr>
        <p:spPr>
          <a:xfrm>
            <a:off x="0"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accent3"/>
          </a:solidFill>
          <a:ln>
            <a:noFill/>
          </a:ln>
        </p:spPr>
      </p:sp>
      <p:sp>
        <p:nvSpPr>
          <p:cNvPr id="17" name="Google Shape;17;p3"/>
          <p:cNvSpPr txBox="1">
            <a:spLocks noGrp="1"/>
          </p:cNvSpPr>
          <p:nvPr>
            <p:ph type="title"/>
          </p:nvPr>
        </p:nvSpPr>
        <p:spPr>
          <a:xfrm>
            <a:off x="311700" y="539725"/>
            <a:ext cx="8520600" cy="12825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18" name="Google Shape;18;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sp>
        <p:nvSpPr>
          <p:cNvPr id="20" name="Google Shape;20;p4"/>
          <p:cNvSpPr/>
          <p:nvPr/>
        </p:nvSpPr>
        <p:spPr>
          <a:xfrm>
            <a:off x="0" y="0"/>
            <a:ext cx="4314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4"/>
          <p:cNvSpPr/>
          <p:nvPr/>
        </p:nvSpPr>
        <p:spPr>
          <a:xfrm>
            <a:off x="0" y="44125"/>
            <a:ext cx="4313625" cy="4399375"/>
          </a:xfrm>
          <a:custGeom>
            <a:avLst/>
            <a:gdLst/>
            <a:ahLst/>
            <a:cxnLst/>
            <a:rect l="l" t="t" r="r" b="b"/>
            <a:pathLst>
              <a:path w="172545" h="175975" extrusionOk="0">
                <a:moveTo>
                  <a:pt x="0" y="157"/>
                </a:moveTo>
                <a:lnTo>
                  <a:pt x="172419" y="0"/>
                </a:lnTo>
                <a:lnTo>
                  <a:pt x="172545" y="126541"/>
                </a:lnTo>
                <a:lnTo>
                  <a:pt x="0" y="175975"/>
                </a:lnTo>
                <a:close/>
              </a:path>
            </a:pathLst>
          </a:custGeom>
          <a:solidFill>
            <a:schemeClr val="accent2"/>
          </a:solidFill>
          <a:ln>
            <a:noFill/>
          </a:ln>
        </p:spPr>
      </p:sp>
      <p:sp>
        <p:nvSpPr>
          <p:cNvPr id="22" name="Google Shape;22;p4"/>
          <p:cNvSpPr/>
          <p:nvPr/>
        </p:nvSpPr>
        <p:spPr>
          <a:xfrm>
            <a:off x="-125" y="0"/>
            <a:ext cx="4316900" cy="4395600"/>
          </a:xfrm>
          <a:custGeom>
            <a:avLst/>
            <a:gdLst/>
            <a:ahLst/>
            <a:cxnLst/>
            <a:rect l="l" t="t" r="r" b="b"/>
            <a:pathLst>
              <a:path w="172676" h="175824" extrusionOk="0">
                <a:moveTo>
                  <a:pt x="0" y="6"/>
                </a:moveTo>
                <a:lnTo>
                  <a:pt x="172676" y="0"/>
                </a:lnTo>
                <a:lnTo>
                  <a:pt x="172562" y="126442"/>
                </a:lnTo>
                <a:lnTo>
                  <a:pt x="0" y="175824"/>
                </a:lnTo>
                <a:close/>
              </a:path>
            </a:pathLst>
          </a:custGeom>
          <a:solidFill>
            <a:schemeClr val="dk1"/>
          </a:solidFill>
          <a:ln>
            <a:noFill/>
          </a:ln>
        </p:spPr>
      </p:sp>
      <p:sp>
        <p:nvSpPr>
          <p:cNvPr id="23" name="Google Shape;23;p4"/>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24" name="Google Shape;24;p4"/>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25" name="Google Shape;25;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6"/>
        <p:cNvGrpSpPr/>
        <p:nvPr/>
      </p:nvGrpSpPr>
      <p:grpSpPr>
        <a:xfrm>
          <a:off x="0" y="0"/>
          <a:ext cx="0" cy="0"/>
          <a:chOff x="0" y="0"/>
          <a:chExt cx="0" cy="0"/>
        </a:xfrm>
      </p:grpSpPr>
      <p:sp>
        <p:nvSpPr>
          <p:cNvPr id="27" name="Google Shape;27;p5"/>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5"/>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29" name="Google Shape;29;p5"/>
          <p:cNvSpPr txBox="1">
            <a:spLocks noGrp="1"/>
          </p:cNvSpPr>
          <p:nvPr>
            <p:ph type="body" idx="1"/>
          </p:nvPr>
        </p:nvSpPr>
        <p:spPr>
          <a:xfrm>
            <a:off x="311700" y="1505700"/>
            <a:ext cx="3999900" cy="30762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30" name="Google Shape;30;p5"/>
          <p:cNvSpPr txBox="1">
            <a:spLocks noGrp="1"/>
          </p:cNvSpPr>
          <p:nvPr>
            <p:ph type="body" idx="2"/>
          </p:nvPr>
        </p:nvSpPr>
        <p:spPr>
          <a:xfrm>
            <a:off x="4832400" y="1505700"/>
            <a:ext cx="3999900" cy="30762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31" name="Google Shape;31;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2"/>
        <p:cNvGrpSpPr/>
        <p:nvPr/>
      </p:nvGrpSpPr>
      <p:grpSpPr>
        <a:xfrm>
          <a:off x="0" y="0"/>
          <a:ext cx="0" cy="0"/>
          <a:chOff x="0" y="0"/>
          <a:chExt cx="0" cy="0"/>
        </a:xfrm>
      </p:grpSpPr>
      <p:sp>
        <p:nvSpPr>
          <p:cNvPr id="33" name="Google Shape;33;p6"/>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6"/>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35" name="Google Shape;35;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6"/>
        <p:cNvGrpSpPr/>
        <p:nvPr/>
      </p:nvGrpSpPr>
      <p:grpSpPr>
        <a:xfrm>
          <a:off x="0" y="0"/>
          <a:ext cx="0" cy="0"/>
          <a:chOff x="0" y="0"/>
          <a:chExt cx="0" cy="0"/>
        </a:xfrm>
      </p:grpSpPr>
      <p:sp>
        <p:nvSpPr>
          <p:cNvPr id="37" name="Google Shape;37;p7"/>
          <p:cNvSpPr/>
          <p:nvPr/>
        </p:nvSpPr>
        <p:spPr>
          <a:xfrm>
            <a:off x="0" y="0"/>
            <a:ext cx="37644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7"/>
          <p:cNvSpPr txBox="1">
            <a:spLocks noGrp="1"/>
          </p:cNvSpPr>
          <p:nvPr>
            <p:ph type="title"/>
          </p:nvPr>
        </p:nvSpPr>
        <p:spPr>
          <a:xfrm>
            <a:off x="311725" y="500925"/>
            <a:ext cx="3127500" cy="18291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39" name="Google Shape;39;p7"/>
          <p:cNvSpPr txBox="1">
            <a:spLocks noGrp="1"/>
          </p:cNvSpPr>
          <p:nvPr>
            <p:ph type="body" idx="1"/>
          </p:nvPr>
        </p:nvSpPr>
        <p:spPr>
          <a:xfrm>
            <a:off x="311700" y="2390650"/>
            <a:ext cx="3127500" cy="22980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Clr>
                <a:schemeClr val="accent2"/>
              </a:buClr>
              <a:buSzPts val="1300"/>
              <a:buChar char="●"/>
              <a:defRPr>
                <a:solidFill>
                  <a:schemeClr val="accent2"/>
                </a:solidFill>
              </a:defRPr>
            </a:lvl1pPr>
            <a:lvl2pPr marL="914400" lvl="1" indent="-298450">
              <a:spcBef>
                <a:spcPts val="1600"/>
              </a:spcBef>
              <a:spcAft>
                <a:spcPts val="0"/>
              </a:spcAft>
              <a:buClr>
                <a:schemeClr val="accent2"/>
              </a:buClr>
              <a:buSzPts val="1100"/>
              <a:buChar char="○"/>
              <a:defRPr>
                <a:solidFill>
                  <a:schemeClr val="accent2"/>
                </a:solidFill>
              </a:defRPr>
            </a:lvl2pPr>
            <a:lvl3pPr marL="1371600" lvl="2" indent="-298450">
              <a:spcBef>
                <a:spcPts val="1600"/>
              </a:spcBef>
              <a:spcAft>
                <a:spcPts val="0"/>
              </a:spcAft>
              <a:buClr>
                <a:schemeClr val="accent2"/>
              </a:buClr>
              <a:buSzPts val="1100"/>
              <a:buChar char="■"/>
              <a:defRPr>
                <a:solidFill>
                  <a:schemeClr val="accent2"/>
                </a:solidFill>
              </a:defRPr>
            </a:lvl3pPr>
            <a:lvl4pPr marL="1828800" lvl="3" indent="-298450">
              <a:spcBef>
                <a:spcPts val="1600"/>
              </a:spcBef>
              <a:spcAft>
                <a:spcPts val="0"/>
              </a:spcAft>
              <a:buClr>
                <a:schemeClr val="accent2"/>
              </a:buClr>
              <a:buSzPts val="1100"/>
              <a:buChar char="●"/>
              <a:defRPr>
                <a:solidFill>
                  <a:schemeClr val="accent2"/>
                </a:solidFill>
              </a:defRPr>
            </a:lvl4pPr>
            <a:lvl5pPr marL="2286000" lvl="4" indent="-298450">
              <a:spcBef>
                <a:spcPts val="1600"/>
              </a:spcBef>
              <a:spcAft>
                <a:spcPts val="0"/>
              </a:spcAft>
              <a:buClr>
                <a:schemeClr val="accent2"/>
              </a:buClr>
              <a:buSzPts val="1100"/>
              <a:buChar char="○"/>
              <a:defRPr>
                <a:solidFill>
                  <a:schemeClr val="accent2"/>
                </a:solidFill>
              </a:defRPr>
            </a:lvl5pPr>
            <a:lvl6pPr marL="2743200" lvl="5" indent="-298450">
              <a:spcBef>
                <a:spcPts val="1600"/>
              </a:spcBef>
              <a:spcAft>
                <a:spcPts val="0"/>
              </a:spcAft>
              <a:buClr>
                <a:schemeClr val="accent2"/>
              </a:buClr>
              <a:buSzPts val="1100"/>
              <a:buChar char="■"/>
              <a:defRPr>
                <a:solidFill>
                  <a:schemeClr val="accent2"/>
                </a:solidFill>
              </a:defRPr>
            </a:lvl6pPr>
            <a:lvl7pPr marL="3200400" lvl="6" indent="-298450">
              <a:spcBef>
                <a:spcPts val="1600"/>
              </a:spcBef>
              <a:spcAft>
                <a:spcPts val="0"/>
              </a:spcAft>
              <a:buClr>
                <a:schemeClr val="accent2"/>
              </a:buClr>
              <a:buSzPts val="1100"/>
              <a:buChar char="●"/>
              <a:defRPr>
                <a:solidFill>
                  <a:schemeClr val="accent2"/>
                </a:solidFill>
              </a:defRPr>
            </a:lvl7pPr>
            <a:lvl8pPr marL="3657600" lvl="7" indent="-298450">
              <a:spcBef>
                <a:spcPts val="1600"/>
              </a:spcBef>
              <a:spcAft>
                <a:spcPts val="0"/>
              </a:spcAft>
              <a:buClr>
                <a:schemeClr val="accent2"/>
              </a:buClr>
              <a:buSzPts val="1100"/>
              <a:buChar char="○"/>
              <a:defRPr>
                <a:solidFill>
                  <a:schemeClr val="accent2"/>
                </a:solidFill>
              </a:defRPr>
            </a:lvl8pPr>
            <a:lvl9pPr marL="4114800" lvl="8" indent="-298450">
              <a:spcBef>
                <a:spcPts val="1600"/>
              </a:spcBef>
              <a:spcAft>
                <a:spcPts val="1600"/>
              </a:spcAft>
              <a:buClr>
                <a:schemeClr val="accent2"/>
              </a:buClr>
              <a:buSzPts val="1100"/>
              <a:buChar char="■"/>
              <a:defRPr>
                <a:solidFill>
                  <a:schemeClr val="accent2"/>
                </a:solidFill>
              </a:defRPr>
            </a:lvl9pPr>
          </a:lstStyle>
          <a:p>
            <a:endParaRPr/>
          </a:p>
        </p:txBody>
      </p:sp>
      <p:sp>
        <p:nvSpPr>
          <p:cNvPr id="40" name="Google Shape;40;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41"/>
        <p:cNvGrpSpPr/>
        <p:nvPr/>
      </p:nvGrpSpPr>
      <p:grpSpPr>
        <a:xfrm>
          <a:off x="0" y="0"/>
          <a:ext cx="0" cy="0"/>
          <a:chOff x="0" y="0"/>
          <a:chExt cx="0" cy="0"/>
        </a:xfrm>
      </p:grpSpPr>
      <p:sp>
        <p:nvSpPr>
          <p:cNvPr id="42" name="Google Shape;42;p8"/>
          <p:cNvSpPr txBox="1">
            <a:spLocks noGrp="1"/>
          </p:cNvSpPr>
          <p:nvPr>
            <p:ph type="title"/>
          </p:nvPr>
        </p:nvSpPr>
        <p:spPr>
          <a:xfrm>
            <a:off x="311675" y="798600"/>
            <a:ext cx="6247800" cy="35463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43" name="Google Shape;43;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4"/>
        <p:cNvGrpSpPr/>
        <p:nvPr/>
      </p:nvGrpSpPr>
      <p:grpSpPr>
        <a:xfrm>
          <a:off x="0" y="0"/>
          <a:ext cx="0" cy="0"/>
          <a:chOff x="0" y="0"/>
          <a:chExt cx="0" cy="0"/>
        </a:xfrm>
      </p:grpSpPr>
      <p:sp>
        <p:nvSpPr>
          <p:cNvPr id="45" name="Google Shape;45;p9"/>
          <p:cNvSpPr/>
          <p:nvPr/>
        </p:nvSpPr>
        <p:spPr>
          <a:xfrm>
            <a:off x="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9"/>
          <p:cNvSpPr txBox="1">
            <a:spLocks noGrp="1"/>
          </p:cNvSpPr>
          <p:nvPr>
            <p:ph type="title"/>
          </p:nvPr>
        </p:nvSpPr>
        <p:spPr>
          <a:xfrm>
            <a:off x="311300" y="500925"/>
            <a:ext cx="3704400" cy="20496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47" name="Google Shape;47;p9"/>
          <p:cNvSpPr txBox="1">
            <a:spLocks noGrp="1"/>
          </p:cNvSpPr>
          <p:nvPr>
            <p:ph type="subTitle" idx="1"/>
          </p:nvPr>
        </p:nvSpPr>
        <p:spPr>
          <a:xfrm>
            <a:off x="304800" y="2626725"/>
            <a:ext cx="3704400" cy="9267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accent2"/>
              </a:buClr>
              <a:buSzPts val="1600"/>
              <a:buNone/>
              <a:defRPr sz="1600">
                <a:solidFill>
                  <a:schemeClr val="accent2"/>
                </a:solidFill>
              </a:defRPr>
            </a:lvl1pPr>
            <a:lvl2pPr lvl="1">
              <a:lnSpc>
                <a:spcPct val="100000"/>
              </a:lnSpc>
              <a:spcBef>
                <a:spcPts val="0"/>
              </a:spcBef>
              <a:spcAft>
                <a:spcPts val="0"/>
              </a:spcAft>
              <a:buClr>
                <a:schemeClr val="accent2"/>
              </a:buClr>
              <a:buSzPts val="1600"/>
              <a:buNone/>
              <a:defRPr sz="1600">
                <a:solidFill>
                  <a:schemeClr val="accent2"/>
                </a:solidFill>
              </a:defRPr>
            </a:lvl2pPr>
            <a:lvl3pPr lvl="2">
              <a:lnSpc>
                <a:spcPct val="100000"/>
              </a:lnSpc>
              <a:spcBef>
                <a:spcPts val="0"/>
              </a:spcBef>
              <a:spcAft>
                <a:spcPts val="0"/>
              </a:spcAft>
              <a:buClr>
                <a:schemeClr val="accent2"/>
              </a:buClr>
              <a:buSzPts val="1600"/>
              <a:buNone/>
              <a:defRPr sz="1600">
                <a:solidFill>
                  <a:schemeClr val="accent2"/>
                </a:solidFill>
              </a:defRPr>
            </a:lvl3pPr>
            <a:lvl4pPr lvl="3">
              <a:lnSpc>
                <a:spcPct val="100000"/>
              </a:lnSpc>
              <a:spcBef>
                <a:spcPts val="0"/>
              </a:spcBef>
              <a:spcAft>
                <a:spcPts val="0"/>
              </a:spcAft>
              <a:buClr>
                <a:schemeClr val="accent2"/>
              </a:buClr>
              <a:buSzPts val="1600"/>
              <a:buNone/>
              <a:defRPr sz="1600">
                <a:solidFill>
                  <a:schemeClr val="accent2"/>
                </a:solidFill>
              </a:defRPr>
            </a:lvl4pPr>
            <a:lvl5pPr lvl="4">
              <a:lnSpc>
                <a:spcPct val="100000"/>
              </a:lnSpc>
              <a:spcBef>
                <a:spcPts val="0"/>
              </a:spcBef>
              <a:spcAft>
                <a:spcPts val="0"/>
              </a:spcAft>
              <a:buClr>
                <a:schemeClr val="accent2"/>
              </a:buClr>
              <a:buSzPts val="1600"/>
              <a:buNone/>
              <a:defRPr sz="1600">
                <a:solidFill>
                  <a:schemeClr val="accent2"/>
                </a:solidFill>
              </a:defRPr>
            </a:lvl5pPr>
            <a:lvl6pPr lvl="5">
              <a:lnSpc>
                <a:spcPct val="100000"/>
              </a:lnSpc>
              <a:spcBef>
                <a:spcPts val="0"/>
              </a:spcBef>
              <a:spcAft>
                <a:spcPts val="0"/>
              </a:spcAft>
              <a:buClr>
                <a:schemeClr val="accent2"/>
              </a:buClr>
              <a:buSzPts val="1600"/>
              <a:buNone/>
              <a:defRPr sz="1600">
                <a:solidFill>
                  <a:schemeClr val="accent2"/>
                </a:solidFill>
              </a:defRPr>
            </a:lvl6pPr>
            <a:lvl7pPr lvl="6">
              <a:lnSpc>
                <a:spcPct val="100000"/>
              </a:lnSpc>
              <a:spcBef>
                <a:spcPts val="0"/>
              </a:spcBef>
              <a:spcAft>
                <a:spcPts val="0"/>
              </a:spcAft>
              <a:buClr>
                <a:schemeClr val="accent2"/>
              </a:buClr>
              <a:buSzPts val="1600"/>
              <a:buNone/>
              <a:defRPr sz="1600">
                <a:solidFill>
                  <a:schemeClr val="accent2"/>
                </a:solidFill>
              </a:defRPr>
            </a:lvl7pPr>
            <a:lvl8pPr lvl="7">
              <a:lnSpc>
                <a:spcPct val="100000"/>
              </a:lnSpc>
              <a:spcBef>
                <a:spcPts val="0"/>
              </a:spcBef>
              <a:spcAft>
                <a:spcPts val="0"/>
              </a:spcAft>
              <a:buClr>
                <a:schemeClr val="accent2"/>
              </a:buClr>
              <a:buSzPts val="1600"/>
              <a:buNone/>
              <a:defRPr sz="1600">
                <a:solidFill>
                  <a:schemeClr val="accent2"/>
                </a:solidFill>
              </a:defRPr>
            </a:lvl8pPr>
            <a:lvl9pPr lvl="8">
              <a:lnSpc>
                <a:spcPct val="100000"/>
              </a:lnSpc>
              <a:spcBef>
                <a:spcPts val="0"/>
              </a:spcBef>
              <a:spcAft>
                <a:spcPts val="0"/>
              </a:spcAft>
              <a:buClr>
                <a:schemeClr val="accent2"/>
              </a:buClr>
              <a:buSzPts val="1600"/>
              <a:buNone/>
              <a:defRPr sz="1600">
                <a:solidFill>
                  <a:schemeClr val="accent2"/>
                </a:solidFill>
              </a:defRPr>
            </a:lvl9pPr>
          </a:lstStyle>
          <a:p>
            <a:endParaRPr/>
          </a:p>
        </p:txBody>
      </p:sp>
      <p:sp>
        <p:nvSpPr>
          <p:cNvPr id="48" name="Google Shape;48;p9"/>
          <p:cNvSpPr txBox="1">
            <a:spLocks noGrp="1"/>
          </p:cNvSpPr>
          <p:nvPr>
            <p:ph type="body" idx="2"/>
          </p:nvPr>
        </p:nvSpPr>
        <p:spPr>
          <a:xfrm>
            <a:off x="4879025" y="500925"/>
            <a:ext cx="3954000" cy="41115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49" name="Google Shape;49;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0"/>
        <p:cNvGrpSpPr/>
        <p:nvPr/>
      </p:nvGrpSpPr>
      <p:grpSpPr>
        <a:xfrm>
          <a:off x="0" y="0"/>
          <a:ext cx="0" cy="0"/>
          <a:chOff x="0" y="0"/>
          <a:chExt cx="0" cy="0"/>
        </a:xfrm>
      </p:grpSpPr>
      <p:sp>
        <p:nvSpPr>
          <p:cNvPr id="51" name="Google Shape;51;p10"/>
          <p:cNvSpPr/>
          <p:nvPr/>
        </p:nvSpPr>
        <p:spPr>
          <a:xfrm>
            <a:off x="0" y="4369000"/>
            <a:ext cx="9144000" cy="774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10"/>
          <p:cNvSpPr txBox="1">
            <a:spLocks noGrp="1"/>
          </p:cNvSpPr>
          <p:nvPr>
            <p:ph type="body" idx="1"/>
          </p:nvPr>
        </p:nvSpPr>
        <p:spPr>
          <a:xfrm>
            <a:off x="311700" y="4521400"/>
            <a:ext cx="7979400" cy="4605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Clr>
                <a:schemeClr val="lt1"/>
              </a:buClr>
              <a:buSzPts val="1300"/>
              <a:buFont typeface="Merriweather"/>
              <a:buNone/>
              <a:defRPr>
                <a:solidFill>
                  <a:schemeClr val="lt1"/>
                </a:solidFill>
                <a:latin typeface="Merriweather"/>
                <a:ea typeface="Merriweather"/>
                <a:cs typeface="Merriweather"/>
                <a:sym typeface="Merriweather"/>
              </a:defRPr>
            </a:lvl1pPr>
          </a:lstStyle>
          <a:p>
            <a:endParaRPr/>
          </a:p>
        </p:txBody>
      </p:sp>
      <p:sp>
        <p:nvSpPr>
          <p:cNvPr id="53" name="Google Shape;5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aradigm">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1pPr>
            <a:lvl2pPr lvl="1">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2pPr>
            <a:lvl3pPr lvl="2">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3pPr>
            <a:lvl4pPr lvl="3">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4pPr>
            <a:lvl5pPr lvl="4">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5pPr>
            <a:lvl6pPr lvl="5">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6pPr>
            <a:lvl7pPr lvl="6">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7pPr>
            <a:lvl8pPr lvl="7">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8pPr>
            <a:lvl9pPr lvl="8">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1150">
              <a:lnSpc>
                <a:spcPct val="115000"/>
              </a:lnSpc>
              <a:spcBef>
                <a:spcPts val="0"/>
              </a:spcBef>
              <a:spcAft>
                <a:spcPts val="0"/>
              </a:spcAft>
              <a:buClr>
                <a:schemeClr val="dk2"/>
              </a:buClr>
              <a:buSzPts val="1300"/>
              <a:buFont typeface="Roboto"/>
              <a:buChar char="●"/>
              <a:defRPr sz="1300">
                <a:solidFill>
                  <a:schemeClr val="dk2"/>
                </a:solidFill>
                <a:latin typeface="Roboto"/>
                <a:ea typeface="Roboto"/>
                <a:cs typeface="Roboto"/>
                <a:sym typeface="Roboto"/>
              </a:defRPr>
            </a:lvl1pPr>
            <a:lvl2pPr marL="914400" lvl="1"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2pPr>
            <a:lvl3pPr marL="1371600" lvl="2"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3pPr>
            <a:lvl4pPr marL="1828800" lvl="3"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4pPr>
            <a:lvl5pPr marL="2286000" lvl="4"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5pPr>
            <a:lvl6pPr marL="2743200" lvl="5"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6pPr>
            <a:lvl7pPr marL="3200400" lvl="6"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7pPr>
            <a:lvl8pPr marL="3657600" lvl="7"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8pPr>
            <a:lvl9pPr marL="4114800" lvl="8" indent="-298450">
              <a:lnSpc>
                <a:spcPct val="115000"/>
              </a:lnSpc>
              <a:spcBef>
                <a:spcPts val="1600"/>
              </a:spcBef>
              <a:spcAft>
                <a:spcPts val="1600"/>
              </a:spcAft>
              <a:buClr>
                <a:schemeClr val="dk2"/>
              </a:buClr>
              <a:buSzPts val="1100"/>
              <a:buFont typeface="Roboto"/>
              <a:buChar char="■"/>
              <a:defRPr sz="1100">
                <a:solidFill>
                  <a:schemeClr val="dk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latin typeface="Roboto"/>
                <a:ea typeface="Roboto"/>
                <a:cs typeface="Roboto"/>
                <a:sym typeface="Roboto"/>
              </a:defRPr>
            </a:lvl1pPr>
            <a:lvl2pPr lvl="1" algn="r">
              <a:buNone/>
              <a:defRPr sz="1000">
                <a:solidFill>
                  <a:schemeClr val="dk2"/>
                </a:solidFill>
                <a:latin typeface="Roboto"/>
                <a:ea typeface="Roboto"/>
                <a:cs typeface="Roboto"/>
                <a:sym typeface="Roboto"/>
              </a:defRPr>
            </a:lvl2pPr>
            <a:lvl3pPr lvl="2" algn="r">
              <a:buNone/>
              <a:defRPr sz="1000">
                <a:solidFill>
                  <a:schemeClr val="dk2"/>
                </a:solidFill>
                <a:latin typeface="Roboto"/>
                <a:ea typeface="Roboto"/>
                <a:cs typeface="Roboto"/>
                <a:sym typeface="Roboto"/>
              </a:defRPr>
            </a:lvl3pPr>
            <a:lvl4pPr lvl="3" algn="r">
              <a:buNone/>
              <a:defRPr sz="1000">
                <a:solidFill>
                  <a:schemeClr val="dk2"/>
                </a:solidFill>
                <a:latin typeface="Roboto"/>
                <a:ea typeface="Roboto"/>
                <a:cs typeface="Roboto"/>
                <a:sym typeface="Roboto"/>
              </a:defRPr>
            </a:lvl4pPr>
            <a:lvl5pPr lvl="4" algn="r">
              <a:buNone/>
              <a:defRPr sz="1000">
                <a:solidFill>
                  <a:schemeClr val="dk2"/>
                </a:solidFill>
                <a:latin typeface="Roboto"/>
                <a:ea typeface="Roboto"/>
                <a:cs typeface="Roboto"/>
                <a:sym typeface="Roboto"/>
              </a:defRPr>
            </a:lvl5pPr>
            <a:lvl6pPr lvl="5" algn="r">
              <a:buNone/>
              <a:defRPr sz="1000">
                <a:solidFill>
                  <a:schemeClr val="dk2"/>
                </a:solidFill>
                <a:latin typeface="Roboto"/>
                <a:ea typeface="Roboto"/>
                <a:cs typeface="Roboto"/>
                <a:sym typeface="Roboto"/>
              </a:defRPr>
            </a:lvl6pPr>
            <a:lvl7pPr lvl="6" algn="r">
              <a:buNone/>
              <a:defRPr sz="1000">
                <a:solidFill>
                  <a:schemeClr val="dk2"/>
                </a:solidFill>
                <a:latin typeface="Roboto"/>
                <a:ea typeface="Roboto"/>
                <a:cs typeface="Roboto"/>
                <a:sym typeface="Roboto"/>
              </a:defRPr>
            </a:lvl7pPr>
            <a:lvl8pPr lvl="7" algn="r">
              <a:buNone/>
              <a:defRPr sz="1000">
                <a:solidFill>
                  <a:schemeClr val="dk2"/>
                </a:solidFill>
                <a:latin typeface="Roboto"/>
                <a:ea typeface="Roboto"/>
                <a:cs typeface="Roboto"/>
                <a:sym typeface="Roboto"/>
              </a:defRPr>
            </a:lvl8pPr>
            <a:lvl9pPr lvl="8" algn="r">
              <a:buNone/>
              <a:defRPr sz="1000">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hyperlink" Target="http://www.youtube.com/watch?v=y3kpzuk1Y8I" TargetMode="External"/><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5.jp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3"/>
          <p:cNvSpPr txBox="1">
            <a:spLocks noGrp="1"/>
          </p:cNvSpPr>
          <p:nvPr>
            <p:ph type="ctrTitle"/>
          </p:nvPr>
        </p:nvSpPr>
        <p:spPr>
          <a:xfrm>
            <a:off x="311700" y="539725"/>
            <a:ext cx="8520600" cy="1282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800" b="1"/>
              <a:t>A Look Into Cormac McCarthy’s </a:t>
            </a:r>
            <a:r>
              <a:rPr lang="en" sz="4800" b="1" i="1"/>
              <a:t>All the Pretty Horses</a:t>
            </a:r>
            <a:endParaRPr sz="4800" b="1"/>
          </a:p>
        </p:txBody>
      </p:sp>
      <p:sp>
        <p:nvSpPr>
          <p:cNvPr id="65" name="Google Shape;65;p13"/>
          <p:cNvSpPr txBox="1">
            <a:spLocks noGrp="1"/>
          </p:cNvSpPr>
          <p:nvPr>
            <p:ph type="subTitle" idx="1"/>
          </p:nvPr>
        </p:nvSpPr>
        <p:spPr>
          <a:xfrm>
            <a:off x="311700" y="2854060"/>
            <a:ext cx="4242600" cy="738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Presented by Marcus </a:t>
            </a:r>
            <a:endParaRPr sz="1800"/>
          </a:p>
        </p:txBody>
      </p:sp>
      <p:pic>
        <p:nvPicPr>
          <p:cNvPr id="66" name="Google Shape;66;p13"/>
          <p:cNvPicPr preferRelativeResize="0"/>
          <p:nvPr/>
        </p:nvPicPr>
        <p:blipFill>
          <a:blip r:embed="rId3">
            <a:alphaModFix/>
          </a:blip>
          <a:stretch>
            <a:fillRect/>
          </a:stretch>
        </p:blipFill>
        <p:spPr>
          <a:xfrm>
            <a:off x="6838300" y="2176900"/>
            <a:ext cx="1826124" cy="28142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2"/>
          <p:cNvSpPr txBox="1">
            <a:spLocks noGrp="1"/>
          </p:cNvSpPr>
          <p:nvPr>
            <p:ph type="title"/>
          </p:nvPr>
        </p:nvSpPr>
        <p:spPr>
          <a:xfrm>
            <a:off x="311750" y="567750"/>
            <a:ext cx="5334900" cy="2199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000"/>
              <a:t>What makes</a:t>
            </a:r>
            <a:endParaRPr sz="3000"/>
          </a:p>
          <a:p>
            <a:pPr marL="0" lvl="0" indent="0" algn="l" rtl="0">
              <a:spcBef>
                <a:spcPts val="0"/>
              </a:spcBef>
              <a:spcAft>
                <a:spcPts val="0"/>
              </a:spcAft>
              <a:buNone/>
            </a:pPr>
            <a:r>
              <a:rPr lang="en" sz="6000">
                <a:solidFill>
                  <a:schemeClr val="accent4"/>
                </a:solidFill>
              </a:rPr>
              <a:t>McCarthy?</a:t>
            </a:r>
            <a:endParaRPr sz="6000">
              <a:solidFill>
                <a:schemeClr val="accent4"/>
              </a:solidFill>
            </a:endParaRPr>
          </a:p>
        </p:txBody>
      </p:sp>
      <p:pic>
        <p:nvPicPr>
          <p:cNvPr id="120" name="Google Shape;120;p22"/>
          <p:cNvPicPr preferRelativeResize="0"/>
          <p:nvPr/>
        </p:nvPicPr>
        <p:blipFill>
          <a:blip r:embed="rId3">
            <a:alphaModFix/>
          </a:blip>
          <a:stretch>
            <a:fillRect/>
          </a:stretch>
        </p:blipFill>
        <p:spPr>
          <a:xfrm>
            <a:off x="5742225" y="1090858"/>
            <a:ext cx="2961750" cy="29617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3"/>
          <p:cNvSpPr txBox="1">
            <a:spLocks noGrp="1"/>
          </p:cNvSpPr>
          <p:nvPr>
            <p:ph type="body" idx="1"/>
          </p:nvPr>
        </p:nvSpPr>
        <p:spPr>
          <a:xfrm>
            <a:off x="479050" y="260725"/>
            <a:ext cx="3198000" cy="4324500"/>
          </a:xfrm>
          <a:prstGeom prst="rect">
            <a:avLst/>
          </a:prstGeom>
        </p:spPr>
        <p:txBody>
          <a:bodyPr spcFirstLastPara="1" wrap="square" lIns="91425" tIns="91425" rIns="91425" bIns="91425" anchor="t" anchorCtr="0">
            <a:noAutofit/>
          </a:bodyPr>
          <a:lstStyle/>
          <a:p>
            <a:pPr marL="0" lvl="0" indent="0" algn="l" rtl="0">
              <a:lnSpc>
                <a:spcPct val="100000"/>
              </a:lnSpc>
              <a:spcBef>
                <a:spcPts val="1000"/>
              </a:spcBef>
              <a:spcAft>
                <a:spcPts val="0"/>
              </a:spcAft>
              <a:buNone/>
            </a:pPr>
            <a:r>
              <a:rPr lang="en" sz="2000">
                <a:solidFill>
                  <a:schemeClr val="lt1"/>
                </a:solidFill>
                <a:latin typeface="Merriweather"/>
                <a:ea typeface="Merriweather"/>
                <a:cs typeface="Merriweather"/>
                <a:sym typeface="Merriweather"/>
              </a:rPr>
              <a:t>You lookin after Rosco good? </a:t>
            </a:r>
            <a:endParaRPr sz="2000">
              <a:solidFill>
                <a:schemeClr val="lt1"/>
              </a:solidFill>
              <a:latin typeface="Merriweather"/>
              <a:ea typeface="Merriweather"/>
              <a:cs typeface="Merriweather"/>
              <a:sym typeface="Merriweather"/>
            </a:endParaRPr>
          </a:p>
          <a:p>
            <a:pPr marL="0" lvl="0" indent="0" algn="l" rtl="0">
              <a:lnSpc>
                <a:spcPct val="100000"/>
              </a:lnSpc>
              <a:spcBef>
                <a:spcPts val="1000"/>
              </a:spcBef>
              <a:spcAft>
                <a:spcPts val="0"/>
              </a:spcAft>
              <a:buNone/>
            </a:pPr>
            <a:r>
              <a:rPr lang="en" sz="2000">
                <a:solidFill>
                  <a:schemeClr val="lt1"/>
                </a:solidFill>
                <a:latin typeface="Merriweather"/>
                <a:ea typeface="Merriweather"/>
                <a:cs typeface="Merriweather"/>
                <a:sym typeface="Merriweather"/>
              </a:rPr>
              <a:t>He aint been rode.</a:t>
            </a:r>
            <a:endParaRPr sz="2000">
              <a:solidFill>
                <a:schemeClr val="lt1"/>
              </a:solidFill>
              <a:latin typeface="Merriweather"/>
              <a:ea typeface="Merriweather"/>
              <a:cs typeface="Merriweather"/>
              <a:sym typeface="Merriweather"/>
            </a:endParaRPr>
          </a:p>
          <a:p>
            <a:pPr marL="0" lvl="0" indent="0" algn="l" rtl="0">
              <a:lnSpc>
                <a:spcPct val="100000"/>
              </a:lnSpc>
              <a:spcBef>
                <a:spcPts val="1000"/>
              </a:spcBef>
              <a:spcAft>
                <a:spcPts val="0"/>
              </a:spcAft>
              <a:buNone/>
            </a:pPr>
            <a:r>
              <a:rPr lang="en" sz="2000">
                <a:solidFill>
                  <a:schemeClr val="lt1"/>
                </a:solidFill>
                <a:latin typeface="Merriweather"/>
                <a:ea typeface="Merriweather"/>
                <a:cs typeface="Merriweather"/>
                <a:sym typeface="Merriweather"/>
              </a:rPr>
              <a:t>Why dont we go Saturday.</a:t>
            </a:r>
            <a:endParaRPr sz="2000">
              <a:solidFill>
                <a:schemeClr val="lt1"/>
              </a:solidFill>
              <a:latin typeface="Merriweather"/>
              <a:ea typeface="Merriweather"/>
              <a:cs typeface="Merriweather"/>
              <a:sym typeface="Merriweather"/>
            </a:endParaRPr>
          </a:p>
          <a:p>
            <a:pPr marL="0" lvl="0" indent="0" algn="l" rtl="0">
              <a:lnSpc>
                <a:spcPct val="100000"/>
              </a:lnSpc>
              <a:spcBef>
                <a:spcPts val="1000"/>
              </a:spcBef>
              <a:spcAft>
                <a:spcPts val="0"/>
              </a:spcAft>
              <a:buNone/>
            </a:pPr>
            <a:r>
              <a:rPr lang="en" sz="2000">
                <a:solidFill>
                  <a:schemeClr val="lt1"/>
                </a:solidFill>
                <a:latin typeface="Merriweather"/>
                <a:ea typeface="Merriweather"/>
                <a:cs typeface="Merriweather"/>
                <a:sym typeface="Merriweather"/>
              </a:rPr>
              <a:t>All right.</a:t>
            </a:r>
            <a:endParaRPr sz="2000">
              <a:solidFill>
                <a:schemeClr val="lt1"/>
              </a:solidFill>
              <a:latin typeface="Merriweather"/>
              <a:ea typeface="Merriweather"/>
              <a:cs typeface="Merriweather"/>
              <a:sym typeface="Merriweather"/>
            </a:endParaRPr>
          </a:p>
          <a:p>
            <a:pPr marL="0" lvl="0" indent="0" algn="l" rtl="0">
              <a:lnSpc>
                <a:spcPct val="100000"/>
              </a:lnSpc>
              <a:spcBef>
                <a:spcPts val="1000"/>
              </a:spcBef>
              <a:spcAft>
                <a:spcPts val="0"/>
              </a:spcAft>
              <a:buNone/>
            </a:pPr>
            <a:r>
              <a:rPr lang="en" sz="2000">
                <a:solidFill>
                  <a:schemeClr val="lt1"/>
                </a:solidFill>
                <a:latin typeface="Merriweather"/>
                <a:ea typeface="Merriweather"/>
                <a:cs typeface="Merriweather"/>
                <a:sym typeface="Merriweather"/>
              </a:rPr>
              <a:t> You dont have to if you got somethin else to do.</a:t>
            </a:r>
            <a:endParaRPr sz="2000">
              <a:solidFill>
                <a:schemeClr val="lt1"/>
              </a:solidFill>
              <a:latin typeface="Merriweather"/>
              <a:ea typeface="Merriweather"/>
              <a:cs typeface="Merriweather"/>
              <a:sym typeface="Merriweather"/>
            </a:endParaRPr>
          </a:p>
          <a:p>
            <a:pPr marL="0" lvl="0" indent="0" algn="l" rtl="0">
              <a:lnSpc>
                <a:spcPct val="100000"/>
              </a:lnSpc>
              <a:spcBef>
                <a:spcPts val="1000"/>
              </a:spcBef>
              <a:spcAft>
                <a:spcPts val="0"/>
              </a:spcAft>
              <a:buNone/>
            </a:pPr>
            <a:r>
              <a:rPr lang="en" sz="2000">
                <a:solidFill>
                  <a:schemeClr val="lt1"/>
                </a:solidFill>
                <a:latin typeface="Merriweather"/>
                <a:ea typeface="Merriweather"/>
                <a:cs typeface="Merriweather"/>
                <a:sym typeface="Merriweather"/>
              </a:rPr>
              <a:t>I aint got nothin else to do.</a:t>
            </a:r>
            <a:endParaRPr sz="2000">
              <a:solidFill>
                <a:schemeClr val="lt1"/>
              </a:solidFill>
              <a:latin typeface="Merriweather"/>
              <a:ea typeface="Merriweather"/>
              <a:cs typeface="Merriweather"/>
              <a:sym typeface="Merriweather"/>
            </a:endParaRPr>
          </a:p>
          <a:p>
            <a:pPr marL="0" lvl="0" indent="0" algn="l" rtl="0">
              <a:lnSpc>
                <a:spcPct val="100000"/>
              </a:lnSpc>
              <a:spcBef>
                <a:spcPts val="1000"/>
              </a:spcBef>
              <a:spcAft>
                <a:spcPts val="0"/>
              </a:spcAft>
              <a:buNone/>
            </a:pPr>
            <a:r>
              <a:rPr lang="en" sz="2000">
                <a:solidFill>
                  <a:schemeClr val="lt1"/>
                </a:solidFill>
                <a:latin typeface="Merriweather"/>
                <a:ea typeface="Merriweather"/>
                <a:cs typeface="Merriweather"/>
                <a:sym typeface="Merriweather"/>
              </a:rPr>
              <a:t>His father smoked, he watched him. </a:t>
            </a:r>
            <a:endParaRPr sz="2000">
              <a:solidFill>
                <a:schemeClr val="lt1"/>
              </a:solidFill>
              <a:latin typeface="Merriweather"/>
              <a:ea typeface="Merriweather"/>
              <a:cs typeface="Merriweather"/>
              <a:sym typeface="Merriweather"/>
            </a:endParaRPr>
          </a:p>
          <a:p>
            <a:pPr marL="0" lvl="0" indent="0" algn="l" rtl="0">
              <a:lnSpc>
                <a:spcPct val="100000"/>
              </a:lnSpc>
              <a:spcBef>
                <a:spcPts val="1000"/>
              </a:spcBef>
              <a:spcAft>
                <a:spcPts val="1000"/>
              </a:spcAft>
              <a:buNone/>
            </a:pPr>
            <a:endParaRPr sz="2000">
              <a:latin typeface="Merriweather"/>
              <a:ea typeface="Merriweather"/>
              <a:cs typeface="Merriweather"/>
              <a:sym typeface="Merriweather"/>
            </a:endParaRPr>
          </a:p>
        </p:txBody>
      </p:sp>
      <p:sp>
        <p:nvSpPr>
          <p:cNvPr id="126" name="Google Shape;126;p23"/>
          <p:cNvSpPr txBox="1"/>
          <p:nvPr/>
        </p:nvSpPr>
        <p:spPr>
          <a:xfrm>
            <a:off x="4973500" y="260725"/>
            <a:ext cx="3787800" cy="4324500"/>
          </a:xfrm>
          <a:prstGeom prst="rect">
            <a:avLst/>
          </a:prstGeom>
          <a:noFill/>
          <a:ln>
            <a:noFill/>
          </a:ln>
        </p:spPr>
        <p:txBody>
          <a:bodyPr spcFirstLastPara="1" wrap="square" lIns="91425" tIns="91425" rIns="91425" bIns="91425" anchor="t" anchorCtr="0">
            <a:noAutofit/>
          </a:bodyPr>
          <a:lstStyle/>
          <a:p>
            <a:pPr marL="0" lvl="0" indent="0" algn="l" rtl="0">
              <a:spcBef>
                <a:spcPts val="1000"/>
              </a:spcBef>
              <a:spcAft>
                <a:spcPts val="0"/>
              </a:spcAft>
              <a:buClr>
                <a:srgbClr val="000000"/>
              </a:buClr>
              <a:buSzPts val="1100"/>
              <a:buFont typeface="Arial"/>
              <a:buNone/>
            </a:pPr>
            <a:r>
              <a:rPr lang="en" sz="2000">
                <a:solidFill>
                  <a:schemeClr val="lt1"/>
                </a:solidFill>
                <a:latin typeface="Merriweather"/>
                <a:ea typeface="Merriweather"/>
                <a:cs typeface="Merriweather"/>
                <a:sym typeface="Merriweather"/>
              </a:rPr>
              <a:t>You dont have to if you dont want to, he said. </a:t>
            </a:r>
            <a:endParaRPr sz="2000">
              <a:solidFill>
                <a:schemeClr val="lt1"/>
              </a:solidFill>
              <a:latin typeface="Merriweather"/>
              <a:ea typeface="Merriweather"/>
              <a:cs typeface="Merriweather"/>
              <a:sym typeface="Merriweather"/>
            </a:endParaRPr>
          </a:p>
          <a:p>
            <a:pPr marL="0" lvl="0" indent="0" algn="l" rtl="0">
              <a:spcBef>
                <a:spcPts val="1000"/>
              </a:spcBef>
              <a:spcAft>
                <a:spcPts val="0"/>
              </a:spcAft>
              <a:buClr>
                <a:srgbClr val="000000"/>
              </a:buClr>
              <a:buSzPts val="1100"/>
              <a:buFont typeface="Arial"/>
              <a:buNone/>
            </a:pPr>
            <a:r>
              <a:rPr lang="en" sz="2000">
                <a:solidFill>
                  <a:schemeClr val="lt1"/>
                </a:solidFill>
                <a:latin typeface="Merriweather"/>
                <a:ea typeface="Merriweather"/>
                <a:cs typeface="Merriweather"/>
                <a:sym typeface="Merriweather"/>
              </a:rPr>
              <a:t>I want to. Can you and Arturo load and pick me up in town?</a:t>
            </a:r>
            <a:endParaRPr sz="2000">
              <a:solidFill>
                <a:schemeClr val="lt1"/>
              </a:solidFill>
              <a:latin typeface="Merriweather"/>
              <a:ea typeface="Merriweather"/>
              <a:cs typeface="Merriweather"/>
              <a:sym typeface="Merriweather"/>
            </a:endParaRPr>
          </a:p>
          <a:p>
            <a:pPr marL="0" lvl="0" indent="0" algn="l" rtl="0">
              <a:spcBef>
                <a:spcPts val="1000"/>
              </a:spcBef>
              <a:spcAft>
                <a:spcPts val="0"/>
              </a:spcAft>
              <a:buClr>
                <a:srgbClr val="000000"/>
              </a:buClr>
              <a:buSzPts val="1100"/>
              <a:buFont typeface="Arial"/>
              <a:buNone/>
            </a:pPr>
            <a:r>
              <a:rPr lang="en" sz="2000">
                <a:solidFill>
                  <a:schemeClr val="lt1"/>
                </a:solidFill>
                <a:latin typeface="Merriweather"/>
                <a:ea typeface="Merriweather"/>
                <a:cs typeface="Merriweather"/>
                <a:sym typeface="Merriweather"/>
              </a:rPr>
              <a:t>Yeah.</a:t>
            </a:r>
            <a:endParaRPr sz="2000">
              <a:solidFill>
                <a:schemeClr val="lt1"/>
              </a:solidFill>
              <a:latin typeface="Merriweather"/>
              <a:ea typeface="Merriweather"/>
              <a:cs typeface="Merriweather"/>
              <a:sym typeface="Merriweather"/>
            </a:endParaRPr>
          </a:p>
          <a:p>
            <a:pPr marL="0" lvl="0" indent="0" algn="l" rtl="0">
              <a:spcBef>
                <a:spcPts val="1000"/>
              </a:spcBef>
              <a:spcAft>
                <a:spcPts val="0"/>
              </a:spcAft>
              <a:buClr>
                <a:srgbClr val="000000"/>
              </a:buClr>
              <a:buSzPts val="1100"/>
              <a:buFont typeface="Arial"/>
              <a:buNone/>
            </a:pPr>
            <a:r>
              <a:rPr lang="en" sz="2000">
                <a:solidFill>
                  <a:schemeClr val="lt1"/>
                </a:solidFill>
                <a:latin typeface="Merriweather"/>
                <a:ea typeface="Merriweather"/>
                <a:cs typeface="Merriweather"/>
                <a:sym typeface="Merriweather"/>
              </a:rPr>
              <a:t>What time? </a:t>
            </a:r>
            <a:endParaRPr sz="2000">
              <a:solidFill>
                <a:schemeClr val="lt1"/>
              </a:solidFill>
              <a:latin typeface="Merriweather"/>
              <a:ea typeface="Merriweather"/>
              <a:cs typeface="Merriweather"/>
              <a:sym typeface="Merriweather"/>
            </a:endParaRPr>
          </a:p>
          <a:p>
            <a:pPr marL="0" lvl="0" indent="0" algn="l" rtl="0">
              <a:spcBef>
                <a:spcPts val="1000"/>
              </a:spcBef>
              <a:spcAft>
                <a:spcPts val="0"/>
              </a:spcAft>
              <a:buClr>
                <a:srgbClr val="000000"/>
              </a:buClr>
              <a:buSzPts val="1100"/>
              <a:buFont typeface="Arial"/>
              <a:buNone/>
            </a:pPr>
            <a:r>
              <a:rPr lang="en" sz="2000">
                <a:solidFill>
                  <a:schemeClr val="lt1"/>
                </a:solidFill>
                <a:latin typeface="Merriweather"/>
                <a:ea typeface="Merriweather"/>
                <a:cs typeface="Merriweather"/>
                <a:sym typeface="Merriweather"/>
              </a:rPr>
              <a:t>What time'll you be up?</a:t>
            </a:r>
            <a:endParaRPr sz="2000">
              <a:solidFill>
                <a:schemeClr val="lt1"/>
              </a:solidFill>
              <a:latin typeface="Merriweather"/>
              <a:ea typeface="Merriweather"/>
              <a:cs typeface="Merriweather"/>
              <a:sym typeface="Merriweather"/>
            </a:endParaRPr>
          </a:p>
          <a:p>
            <a:pPr marL="0" lvl="0" indent="0" algn="l" rtl="0">
              <a:spcBef>
                <a:spcPts val="1000"/>
              </a:spcBef>
              <a:spcAft>
                <a:spcPts val="0"/>
              </a:spcAft>
              <a:buNone/>
            </a:pPr>
            <a:r>
              <a:rPr lang="en" sz="2000">
                <a:solidFill>
                  <a:schemeClr val="lt1"/>
                </a:solidFill>
                <a:latin typeface="Merriweather"/>
                <a:ea typeface="Merriweather"/>
                <a:cs typeface="Merriweather"/>
                <a:sym typeface="Merriweather"/>
              </a:rPr>
              <a:t>I'll get up. </a:t>
            </a:r>
            <a:endParaRPr sz="2000">
              <a:solidFill>
                <a:schemeClr val="lt1"/>
              </a:solidFill>
              <a:latin typeface="Merriweather"/>
              <a:ea typeface="Merriweather"/>
              <a:cs typeface="Merriweather"/>
              <a:sym typeface="Merriweather"/>
            </a:endParaRPr>
          </a:p>
          <a:p>
            <a:pPr marL="0" lvl="0" indent="0" algn="l" rtl="0">
              <a:spcBef>
                <a:spcPts val="1000"/>
              </a:spcBef>
              <a:spcAft>
                <a:spcPts val="0"/>
              </a:spcAft>
              <a:buClr>
                <a:srgbClr val="000000"/>
              </a:buClr>
              <a:buSzPts val="1100"/>
              <a:buFont typeface="Arial"/>
              <a:buNone/>
            </a:pPr>
            <a:r>
              <a:rPr lang="en" sz="2000">
                <a:solidFill>
                  <a:schemeClr val="lt1"/>
                </a:solidFill>
                <a:latin typeface="Merriweather"/>
                <a:ea typeface="Merriweather"/>
                <a:cs typeface="Merriweather"/>
                <a:sym typeface="Merriweather"/>
              </a:rPr>
              <a:t>We'll be there at eight.</a:t>
            </a:r>
            <a:endParaRPr sz="2000">
              <a:solidFill>
                <a:schemeClr val="lt1"/>
              </a:solidFill>
              <a:latin typeface="Merriweather"/>
              <a:ea typeface="Merriweather"/>
              <a:cs typeface="Merriweather"/>
              <a:sym typeface="Merriweather"/>
            </a:endParaRPr>
          </a:p>
          <a:p>
            <a:pPr marL="0" lvl="0" indent="0" algn="l" rtl="0">
              <a:spcBef>
                <a:spcPts val="1000"/>
              </a:spcBef>
              <a:spcAft>
                <a:spcPts val="0"/>
              </a:spcAft>
              <a:buClr>
                <a:srgbClr val="000000"/>
              </a:buClr>
              <a:buSzPts val="1100"/>
              <a:buFont typeface="Arial"/>
              <a:buNone/>
            </a:pPr>
            <a:r>
              <a:rPr lang="en" sz="2000">
                <a:solidFill>
                  <a:schemeClr val="lt1"/>
                </a:solidFill>
                <a:latin typeface="Merriweather"/>
                <a:ea typeface="Merriweather"/>
                <a:cs typeface="Merriweather"/>
                <a:sym typeface="Merriweather"/>
              </a:rPr>
              <a:t>I'll be up.</a:t>
            </a:r>
            <a:endParaRPr sz="2000">
              <a:solidFill>
                <a:schemeClr val="lt1"/>
              </a:solidFill>
              <a:latin typeface="Merriweather"/>
              <a:ea typeface="Merriweather"/>
              <a:cs typeface="Merriweather"/>
              <a:sym typeface="Merriweather"/>
            </a:endParaRPr>
          </a:p>
          <a:p>
            <a:pPr marL="0" lvl="0" indent="0" algn="l" rtl="0">
              <a:spcBef>
                <a:spcPts val="1000"/>
              </a:spcBef>
              <a:spcAft>
                <a:spcPts val="1000"/>
              </a:spcAft>
              <a:buNone/>
            </a:pPr>
            <a:endParaRPr sz="2000">
              <a:latin typeface="Merriweather"/>
              <a:ea typeface="Merriweather"/>
              <a:cs typeface="Merriweather"/>
              <a:sym typeface="Merriweathe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pic>
        <p:nvPicPr>
          <p:cNvPr id="131" name="Google Shape;131;p24" title="Cormac McCarthy Interview on the Oprah Winfrey Show">
            <a:hlinkClick r:id="rId3"/>
          </p:cNvPr>
          <p:cNvPicPr preferRelativeResize="0"/>
          <p:nvPr/>
        </p:nvPicPr>
        <p:blipFill>
          <a:blip r:embed="rId4">
            <a:alphaModFix/>
          </a:blip>
          <a:stretch>
            <a:fillRect/>
          </a:stretch>
        </p:blipFill>
        <p:spPr>
          <a:xfrm>
            <a:off x="2730112" y="1190338"/>
            <a:ext cx="3683767" cy="27628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136" name="Google Shape;136;p25"/>
          <p:cNvPicPr preferRelativeResize="0"/>
          <p:nvPr/>
        </p:nvPicPr>
        <p:blipFill>
          <a:blip r:embed="rId3">
            <a:alphaModFix/>
          </a:blip>
          <a:stretch>
            <a:fillRect/>
          </a:stretch>
        </p:blipFill>
        <p:spPr>
          <a:xfrm>
            <a:off x="5072250" y="2465500"/>
            <a:ext cx="687226" cy="1059075"/>
          </a:xfrm>
          <a:prstGeom prst="rect">
            <a:avLst/>
          </a:prstGeom>
          <a:noFill/>
          <a:ln>
            <a:noFill/>
          </a:ln>
        </p:spPr>
      </p:pic>
      <p:pic>
        <p:nvPicPr>
          <p:cNvPr id="137" name="Google Shape;137;p25"/>
          <p:cNvPicPr preferRelativeResize="0"/>
          <p:nvPr/>
        </p:nvPicPr>
        <p:blipFill>
          <a:blip r:embed="rId3">
            <a:alphaModFix/>
          </a:blip>
          <a:stretch>
            <a:fillRect/>
          </a:stretch>
        </p:blipFill>
        <p:spPr>
          <a:xfrm>
            <a:off x="3420700" y="2465500"/>
            <a:ext cx="687226" cy="1059075"/>
          </a:xfrm>
          <a:prstGeom prst="rect">
            <a:avLst/>
          </a:prstGeom>
          <a:noFill/>
          <a:ln>
            <a:noFill/>
          </a:ln>
        </p:spPr>
      </p:pic>
      <p:sp>
        <p:nvSpPr>
          <p:cNvPr id="138" name="Google Shape;138;p25"/>
          <p:cNvSpPr txBox="1">
            <a:spLocks noGrp="1"/>
          </p:cNvSpPr>
          <p:nvPr>
            <p:ph type="title" idx="4294967295"/>
          </p:nvPr>
        </p:nvSpPr>
        <p:spPr>
          <a:xfrm>
            <a:off x="311725" y="500925"/>
            <a:ext cx="8520600" cy="62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i="1"/>
              <a:t>Final Thoughts</a:t>
            </a:r>
            <a:endParaRPr sz="3600" i="1"/>
          </a:p>
        </p:txBody>
      </p:sp>
      <p:pic>
        <p:nvPicPr>
          <p:cNvPr id="139" name="Google Shape;139;p25"/>
          <p:cNvPicPr preferRelativeResize="0"/>
          <p:nvPr/>
        </p:nvPicPr>
        <p:blipFill>
          <a:blip r:embed="rId4">
            <a:alphaModFix/>
          </a:blip>
          <a:stretch>
            <a:fillRect/>
          </a:stretch>
        </p:blipFill>
        <p:spPr>
          <a:xfrm>
            <a:off x="3253025" y="1868850"/>
            <a:ext cx="2637949" cy="247307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4"/>
          <p:cNvSpPr txBox="1">
            <a:spLocks noGrp="1"/>
          </p:cNvSpPr>
          <p:nvPr>
            <p:ph type="title"/>
          </p:nvPr>
        </p:nvSpPr>
        <p:spPr>
          <a:xfrm>
            <a:off x="311750" y="1403825"/>
            <a:ext cx="5334900" cy="1564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800"/>
              <a:t>The American Southwest</a:t>
            </a:r>
            <a:endParaRPr sz="4800"/>
          </a:p>
        </p:txBody>
      </p:sp>
      <p:pic>
        <p:nvPicPr>
          <p:cNvPr id="72" name="Google Shape;72;p14"/>
          <p:cNvPicPr preferRelativeResize="0"/>
          <p:nvPr/>
        </p:nvPicPr>
        <p:blipFill rotWithShape="1">
          <a:blip r:embed="rId3">
            <a:alphaModFix/>
          </a:blip>
          <a:srcRect l="1131" t="2061" r="2118" b="2051"/>
          <a:stretch/>
        </p:blipFill>
        <p:spPr>
          <a:xfrm>
            <a:off x="4933975" y="569236"/>
            <a:ext cx="3808699" cy="4005028"/>
          </a:xfrm>
          <a:prstGeom prst="rect">
            <a:avLst/>
          </a:prstGeom>
          <a:noFill/>
          <a:ln>
            <a:noFill/>
          </a:ln>
        </p:spPr>
      </p:pic>
      <p:sp>
        <p:nvSpPr>
          <p:cNvPr id="73" name="Google Shape;73;p14"/>
          <p:cNvSpPr txBox="1"/>
          <p:nvPr/>
        </p:nvSpPr>
        <p:spPr>
          <a:xfrm>
            <a:off x="5266775" y="4581850"/>
            <a:ext cx="3143100" cy="398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i="1">
                <a:solidFill>
                  <a:schemeClr val="lt1"/>
                </a:solidFill>
                <a:latin typeface="Courier New"/>
                <a:ea typeface="Courier New"/>
                <a:cs typeface="Courier New"/>
                <a:sym typeface="Courier New"/>
              </a:rPr>
              <a:t>The Southwest region</a:t>
            </a:r>
            <a:endParaRPr sz="1600" i="1">
              <a:solidFill>
                <a:schemeClr val="lt1"/>
              </a:solidFill>
              <a:latin typeface="Courier New"/>
              <a:ea typeface="Courier New"/>
              <a:cs typeface="Courier New"/>
              <a:sym typeface="Courier New"/>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77"/>
        <p:cNvGrpSpPr/>
        <p:nvPr/>
      </p:nvGrpSpPr>
      <p:grpSpPr>
        <a:xfrm>
          <a:off x="0" y="0"/>
          <a:ext cx="0" cy="0"/>
          <a:chOff x="0" y="0"/>
          <a:chExt cx="0" cy="0"/>
        </a:xfrm>
      </p:grpSpPr>
      <p:sp>
        <p:nvSpPr>
          <p:cNvPr id="78" name="Google Shape;78;p15"/>
          <p:cNvSpPr txBox="1">
            <a:spLocks noGrp="1"/>
          </p:cNvSpPr>
          <p:nvPr>
            <p:ph type="title"/>
          </p:nvPr>
        </p:nvSpPr>
        <p:spPr>
          <a:xfrm>
            <a:off x="1957375" y="155075"/>
            <a:ext cx="5633100" cy="5062800"/>
          </a:xfrm>
          <a:prstGeom prst="rect">
            <a:avLst/>
          </a:prstGeom>
        </p:spPr>
        <p:txBody>
          <a:bodyPr spcFirstLastPara="1" wrap="square" lIns="91425" tIns="91425" rIns="91425" bIns="91425" anchor="ctr" anchorCtr="0">
            <a:noAutofit/>
          </a:bodyPr>
          <a:lstStyle/>
          <a:p>
            <a:pPr marL="0" lvl="0" indent="0" algn="l" rtl="0">
              <a:lnSpc>
                <a:spcPct val="100000"/>
              </a:lnSpc>
              <a:spcBef>
                <a:spcPts val="1000"/>
              </a:spcBef>
              <a:spcAft>
                <a:spcPts val="0"/>
              </a:spcAft>
              <a:buNone/>
            </a:pPr>
            <a:r>
              <a:rPr lang="en" sz="2400"/>
              <a:t>Quien es? he said. </a:t>
            </a:r>
            <a:r>
              <a:rPr lang="en" sz="2000"/>
              <a:t>[Who is it?]</a:t>
            </a:r>
            <a:endParaRPr sz="2000"/>
          </a:p>
          <a:p>
            <a:pPr marL="0" lvl="0" indent="0" algn="l" rtl="0">
              <a:lnSpc>
                <a:spcPct val="100000"/>
              </a:lnSpc>
              <a:spcBef>
                <a:spcPts val="1000"/>
              </a:spcBef>
              <a:spcAft>
                <a:spcPts val="0"/>
              </a:spcAft>
              <a:buNone/>
            </a:pPr>
            <a:r>
              <a:rPr lang="en" sz="2400"/>
              <a:t>The man swung the light at his feet and ordered him to get his boots and clothes…. </a:t>
            </a:r>
            <a:endParaRPr sz="2400"/>
          </a:p>
          <a:p>
            <a:pPr marL="0" lvl="0" indent="0" algn="l" rtl="0">
              <a:lnSpc>
                <a:spcPct val="100000"/>
              </a:lnSpc>
              <a:spcBef>
                <a:spcPts val="1000"/>
              </a:spcBef>
              <a:spcAft>
                <a:spcPts val="0"/>
              </a:spcAft>
              <a:buNone/>
            </a:pPr>
            <a:r>
              <a:rPr lang="en" sz="2400"/>
              <a:t>Vamonos, said the man. </a:t>
            </a:r>
            <a:r>
              <a:rPr lang="en" sz="2000"/>
              <a:t>[Let’s go.] </a:t>
            </a:r>
            <a:endParaRPr sz="2000"/>
          </a:p>
          <a:p>
            <a:pPr marL="0" lvl="0" indent="0" algn="l" rtl="0">
              <a:lnSpc>
                <a:spcPct val="100000"/>
              </a:lnSpc>
              <a:spcBef>
                <a:spcPts val="1000"/>
              </a:spcBef>
              <a:spcAft>
                <a:spcPts val="0"/>
              </a:spcAft>
              <a:buNone/>
            </a:pPr>
            <a:r>
              <a:rPr lang="en" sz="2400"/>
              <a:t>He stood and buttoned his shirt.</a:t>
            </a:r>
            <a:endParaRPr sz="2400"/>
          </a:p>
          <a:p>
            <a:pPr marL="0" lvl="0" indent="0" algn="l" rtl="0">
              <a:lnSpc>
                <a:spcPct val="100000"/>
              </a:lnSpc>
              <a:spcBef>
                <a:spcPts val="1000"/>
              </a:spcBef>
              <a:spcAft>
                <a:spcPts val="0"/>
              </a:spcAft>
              <a:buNone/>
            </a:pPr>
            <a:r>
              <a:rPr lang="en" sz="2400"/>
              <a:t>Donde estan sus armas? the man said.  </a:t>
            </a:r>
            <a:r>
              <a:rPr lang="en" sz="2000"/>
              <a:t>[Where are your weapons?]</a:t>
            </a:r>
            <a:endParaRPr sz="2000"/>
          </a:p>
          <a:p>
            <a:pPr marL="0" lvl="0" indent="0" algn="l" rtl="0">
              <a:lnSpc>
                <a:spcPct val="100000"/>
              </a:lnSpc>
              <a:spcBef>
                <a:spcPts val="1000"/>
              </a:spcBef>
              <a:spcAft>
                <a:spcPts val="0"/>
              </a:spcAft>
              <a:buNone/>
            </a:pPr>
            <a:endParaRPr sz="2000"/>
          </a:p>
          <a:p>
            <a:pPr marL="0" lvl="0" indent="0" algn="l" rtl="0">
              <a:lnSpc>
                <a:spcPct val="100000"/>
              </a:lnSpc>
              <a:spcBef>
                <a:spcPts val="1000"/>
              </a:spcBef>
              <a:spcAft>
                <a:spcPts val="1000"/>
              </a:spcAft>
              <a:buNone/>
            </a:pPr>
            <a:r>
              <a:rPr lang="en" sz="2400"/>
              <a:t>No tengo armas. </a:t>
            </a:r>
            <a:r>
              <a:rPr lang="en" sz="2000"/>
              <a:t>[I don’t have any weapons.]</a:t>
            </a:r>
            <a:endParaRPr sz="20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6"/>
          <p:cNvSpPr txBox="1"/>
          <p:nvPr/>
        </p:nvSpPr>
        <p:spPr>
          <a:xfrm>
            <a:off x="1012350" y="223525"/>
            <a:ext cx="7119300" cy="5005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400" b="1">
                <a:solidFill>
                  <a:srgbClr val="1155CC"/>
                </a:solidFill>
                <a:latin typeface="Merriweather"/>
                <a:ea typeface="Merriweather"/>
                <a:cs typeface="Merriweather"/>
                <a:sym typeface="Merriweather"/>
              </a:rPr>
              <a:t>Tinaja</a:t>
            </a:r>
            <a:r>
              <a:rPr lang="en" sz="2000" b="1">
                <a:latin typeface="Merriweather"/>
                <a:ea typeface="Merriweather"/>
                <a:cs typeface="Merriweather"/>
                <a:sym typeface="Merriweather"/>
              </a:rPr>
              <a:t>-</a:t>
            </a:r>
            <a:r>
              <a:rPr lang="en" sz="2000" b="1">
                <a:solidFill>
                  <a:srgbClr val="1155CC"/>
                </a:solidFill>
                <a:latin typeface="Merriweather"/>
                <a:ea typeface="Merriweather"/>
                <a:cs typeface="Merriweather"/>
                <a:sym typeface="Merriweather"/>
              </a:rPr>
              <a:t> </a:t>
            </a:r>
            <a:r>
              <a:rPr lang="en" sz="2000">
                <a:highlight>
                  <a:srgbClr val="FFFFFF"/>
                </a:highlight>
                <a:latin typeface="Merriweather"/>
                <a:ea typeface="Merriweather"/>
                <a:cs typeface="Merriweather"/>
                <a:sym typeface="Merriweather"/>
              </a:rPr>
              <a:t>a term originating in the American Southwest for surface pockets (depressions) formed in bedrock that occur below waterfalls.</a:t>
            </a:r>
            <a:endParaRPr sz="2000">
              <a:highlight>
                <a:srgbClr val="FFFFFF"/>
              </a:highlight>
              <a:latin typeface="Merriweather"/>
              <a:ea typeface="Merriweather"/>
              <a:cs typeface="Merriweather"/>
              <a:sym typeface="Merriweather"/>
            </a:endParaRPr>
          </a:p>
          <a:p>
            <a:pPr marL="0" lvl="0" indent="0" algn="l" rtl="0">
              <a:lnSpc>
                <a:spcPct val="115000"/>
              </a:lnSpc>
              <a:spcBef>
                <a:spcPts val="1000"/>
              </a:spcBef>
              <a:spcAft>
                <a:spcPts val="0"/>
              </a:spcAft>
              <a:buNone/>
            </a:pPr>
            <a:endParaRPr sz="2000">
              <a:highlight>
                <a:srgbClr val="FFFFFF"/>
              </a:highlight>
              <a:latin typeface="Merriweather"/>
              <a:ea typeface="Merriweather"/>
              <a:cs typeface="Merriweather"/>
              <a:sym typeface="Merriweather"/>
            </a:endParaRPr>
          </a:p>
          <a:p>
            <a:pPr marL="0" lvl="0" indent="0" algn="l" rtl="0">
              <a:lnSpc>
                <a:spcPct val="115000"/>
              </a:lnSpc>
              <a:spcBef>
                <a:spcPts val="1000"/>
              </a:spcBef>
              <a:spcAft>
                <a:spcPts val="0"/>
              </a:spcAft>
              <a:buClr>
                <a:srgbClr val="000000"/>
              </a:buClr>
              <a:buSzPts val="1100"/>
              <a:buFont typeface="Arial"/>
              <a:buNone/>
            </a:pPr>
            <a:r>
              <a:rPr lang="en" sz="2400" b="1">
                <a:solidFill>
                  <a:srgbClr val="1155CC"/>
                </a:solidFill>
                <a:latin typeface="Merriweather"/>
                <a:ea typeface="Merriweather"/>
                <a:cs typeface="Merriweather"/>
                <a:sym typeface="Merriweather"/>
              </a:rPr>
              <a:t>Yucca</a:t>
            </a:r>
            <a:r>
              <a:rPr lang="en" sz="2000" b="1">
                <a:latin typeface="Merriweather"/>
                <a:ea typeface="Merriweather"/>
                <a:cs typeface="Merriweather"/>
                <a:sym typeface="Merriweather"/>
              </a:rPr>
              <a:t>-</a:t>
            </a:r>
            <a:r>
              <a:rPr lang="en" sz="2000" b="1">
                <a:solidFill>
                  <a:srgbClr val="1155CC"/>
                </a:solidFill>
                <a:latin typeface="Merriweather"/>
                <a:ea typeface="Merriweather"/>
                <a:cs typeface="Merriweather"/>
                <a:sym typeface="Merriweather"/>
              </a:rPr>
              <a:t> </a:t>
            </a:r>
            <a:r>
              <a:rPr lang="en" sz="2000">
                <a:latin typeface="Merriweather"/>
                <a:ea typeface="Merriweather"/>
                <a:cs typeface="Merriweather"/>
                <a:sym typeface="Merriweather"/>
              </a:rPr>
              <a:t>a plant with stiff swordlike leaves and spikes of white bell, found especially in warm regions of North America and Mexico.</a:t>
            </a:r>
            <a:endParaRPr sz="2000">
              <a:highlight>
                <a:srgbClr val="FFFFFF"/>
              </a:highlight>
              <a:latin typeface="Merriweather"/>
              <a:ea typeface="Merriweather"/>
              <a:cs typeface="Merriweather"/>
              <a:sym typeface="Merriweather"/>
            </a:endParaRPr>
          </a:p>
          <a:p>
            <a:pPr marL="0" lvl="0" indent="0" algn="l" rtl="0">
              <a:lnSpc>
                <a:spcPct val="115000"/>
              </a:lnSpc>
              <a:spcBef>
                <a:spcPts val="1000"/>
              </a:spcBef>
              <a:spcAft>
                <a:spcPts val="0"/>
              </a:spcAft>
              <a:buNone/>
            </a:pPr>
            <a:endParaRPr sz="2000">
              <a:highlight>
                <a:srgbClr val="FFFFFF"/>
              </a:highlight>
              <a:latin typeface="Merriweather"/>
              <a:ea typeface="Merriweather"/>
              <a:cs typeface="Merriweather"/>
              <a:sym typeface="Merriweather"/>
            </a:endParaRPr>
          </a:p>
          <a:p>
            <a:pPr marL="0" lvl="0" indent="0" algn="l" rtl="0">
              <a:lnSpc>
                <a:spcPct val="115000"/>
              </a:lnSpc>
              <a:spcBef>
                <a:spcPts val="1000"/>
              </a:spcBef>
              <a:spcAft>
                <a:spcPts val="1000"/>
              </a:spcAft>
              <a:buNone/>
            </a:pPr>
            <a:r>
              <a:rPr lang="en" sz="2400" b="1">
                <a:solidFill>
                  <a:srgbClr val="1155CC"/>
                </a:solidFill>
                <a:latin typeface="Merriweather"/>
                <a:ea typeface="Merriweather"/>
                <a:cs typeface="Merriweather"/>
                <a:sym typeface="Merriweather"/>
              </a:rPr>
              <a:t>Arroyo</a:t>
            </a:r>
            <a:r>
              <a:rPr lang="en" sz="2000" b="1">
                <a:latin typeface="Merriweather"/>
                <a:ea typeface="Merriweather"/>
                <a:cs typeface="Merriweather"/>
                <a:sym typeface="Merriweather"/>
              </a:rPr>
              <a:t>-</a:t>
            </a:r>
            <a:r>
              <a:rPr lang="en" sz="2000" b="1">
                <a:solidFill>
                  <a:srgbClr val="1155CC"/>
                </a:solidFill>
                <a:latin typeface="Merriweather"/>
                <a:ea typeface="Merriweather"/>
                <a:cs typeface="Merriweather"/>
                <a:sym typeface="Merriweather"/>
              </a:rPr>
              <a:t> </a:t>
            </a:r>
            <a:r>
              <a:rPr lang="en" sz="2000">
                <a:latin typeface="Merriweather"/>
                <a:ea typeface="Merriweather"/>
                <a:cs typeface="Merriweather"/>
                <a:sym typeface="Merriweather"/>
              </a:rPr>
              <a:t>a steep-sided gully formed by the action of fast-flowing water in an arid region, found chiefly in the southwestern US.</a:t>
            </a:r>
            <a:endParaRPr sz="2000">
              <a:latin typeface="Merriweather"/>
              <a:ea typeface="Merriweather"/>
              <a:cs typeface="Merriweather"/>
              <a:sym typeface="Merriweathe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7"/>
          <p:cNvSpPr txBox="1">
            <a:spLocks noGrp="1"/>
          </p:cNvSpPr>
          <p:nvPr>
            <p:ph type="title"/>
          </p:nvPr>
        </p:nvSpPr>
        <p:spPr>
          <a:xfrm>
            <a:off x="878025" y="502700"/>
            <a:ext cx="7669200" cy="1704900"/>
          </a:xfrm>
          <a:prstGeom prst="rect">
            <a:avLst/>
          </a:prstGeom>
        </p:spPr>
        <p:txBody>
          <a:bodyPr spcFirstLastPara="1" wrap="square" lIns="91425" tIns="91425" rIns="91425" bIns="91425" anchor="b" anchorCtr="0">
            <a:noAutofit/>
          </a:bodyPr>
          <a:lstStyle/>
          <a:p>
            <a:pPr marL="0" lvl="0" indent="0" algn="l" rtl="0">
              <a:lnSpc>
                <a:spcPct val="115000"/>
              </a:lnSpc>
              <a:spcBef>
                <a:spcPts val="0"/>
              </a:spcBef>
              <a:spcAft>
                <a:spcPts val="1600"/>
              </a:spcAft>
              <a:buClr>
                <a:srgbClr val="000000"/>
              </a:buClr>
              <a:buSzPts val="1100"/>
              <a:buFont typeface="Arial"/>
              <a:buNone/>
            </a:pPr>
            <a:r>
              <a:rPr lang="en" sz="3000" i="1"/>
              <a:t>All the Pretty Horses</a:t>
            </a:r>
            <a:r>
              <a:rPr lang="en" sz="3000"/>
              <a:t> contains many elements of the </a:t>
            </a:r>
            <a:r>
              <a:rPr lang="en" sz="3000" b="1">
                <a:solidFill>
                  <a:schemeClr val="accent2"/>
                </a:solidFill>
              </a:rPr>
              <a:t>hero’s journey</a:t>
            </a:r>
            <a:r>
              <a:rPr lang="en" sz="3000" b="1"/>
              <a:t>:</a:t>
            </a:r>
            <a:endParaRPr sz="3000"/>
          </a:p>
        </p:txBody>
      </p:sp>
      <p:sp>
        <p:nvSpPr>
          <p:cNvPr id="89" name="Google Shape;89;p17"/>
          <p:cNvSpPr txBox="1">
            <a:spLocks noGrp="1"/>
          </p:cNvSpPr>
          <p:nvPr>
            <p:ph type="body" idx="1"/>
          </p:nvPr>
        </p:nvSpPr>
        <p:spPr>
          <a:xfrm>
            <a:off x="878025" y="2311075"/>
            <a:ext cx="2911500" cy="241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b="1">
                <a:solidFill>
                  <a:schemeClr val="accent5"/>
                </a:solidFill>
              </a:rPr>
              <a:t>Ordinary World</a:t>
            </a:r>
            <a:endParaRPr sz="2000" b="1">
              <a:solidFill>
                <a:schemeClr val="accent5"/>
              </a:solidFill>
            </a:endParaRPr>
          </a:p>
          <a:p>
            <a:pPr marL="0" lvl="0" indent="0" algn="l" rtl="0">
              <a:spcBef>
                <a:spcPts val="0"/>
              </a:spcBef>
              <a:spcAft>
                <a:spcPts val="0"/>
              </a:spcAft>
              <a:buNone/>
            </a:pPr>
            <a:r>
              <a:rPr lang="en" sz="2000" b="1">
                <a:solidFill>
                  <a:schemeClr val="accent5"/>
                </a:solidFill>
              </a:rPr>
              <a:t>Call to Adventure</a:t>
            </a:r>
            <a:endParaRPr sz="2000" b="1">
              <a:solidFill>
                <a:schemeClr val="accent5"/>
              </a:solidFill>
            </a:endParaRPr>
          </a:p>
          <a:p>
            <a:pPr marL="0" lvl="0" indent="0" algn="l" rtl="0">
              <a:spcBef>
                <a:spcPts val="0"/>
              </a:spcBef>
              <a:spcAft>
                <a:spcPts val="0"/>
              </a:spcAft>
              <a:buNone/>
            </a:pPr>
            <a:r>
              <a:rPr lang="en" sz="2000" b="1">
                <a:solidFill>
                  <a:schemeClr val="accent4"/>
                </a:solidFill>
              </a:rPr>
              <a:t>Refusal</a:t>
            </a:r>
            <a:endParaRPr sz="2000" b="1">
              <a:solidFill>
                <a:schemeClr val="accent4"/>
              </a:solidFill>
            </a:endParaRPr>
          </a:p>
          <a:p>
            <a:pPr marL="0" lvl="0" indent="0" algn="l" rtl="0">
              <a:spcBef>
                <a:spcPts val="0"/>
              </a:spcBef>
              <a:spcAft>
                <a:spcPts val="0"/>
              </a:spcAft>
              <a:buNone/>
            </a:pPr>
            <a:r>
              <a:rPr lang="en" sz="2000" b="1">
                <a:solidFill>
                  <a:schemeClr val="accent4"/>
                </a:solidFill>
              </a:rPr>
              <a:t>Meeting with Mentor</a:t>
            </a:r>
            <a:endParaRPr sz="2000" b="1">
              <a:solidFill>
                <a:schemeClr val="accent4"/>
              </a:solidFill>
            </a:endParaRPr>
          </a:p>
          <a:p>
            <a:pPr marL="0" lvl="0" indent="0" algn="l" rtl="0">
              <a:spcBef>
                <a:spcPts val="0"/>
              </a:spcBef>
              <a:spcAft>
                <a:spcPts val="0"/>
              </a:spcAft>
              <a:buNone/>
            </a:pPr>
            <a:r>
              <a:rPr lang="en" sz="2000" b="1">
                <a:solidFill>
                  <a:schemeClr val="accent5"/>
                </a:solidFill>
              </a:rPr>
              <a:t>Crossing the Threshold</a:t>
            </a:r>
            <a:endParaRPr sz="2000" b="1">
              <a:solidFill>
                <a:schemeClr val="accent5"/>
              </a:solidFill>
            </a:endParaRPr>
          </a:p>
          <a:p>
            <a:pPr marL="0" lvl="0" indent="0" algn="l" rtl="0">
              <a:spcBef>
                <a:spcPts val="0"/>
              </a:spcBef>
              <a:spcAft>
                <a:spcPts val="0"/>
              </a:spcAft>
              <a:buNone/>
            </a:pPr>
            <a:r>
              <a:rPr lang="en" sz="2000" b="1">
                <a:solidFill>
                  <a:schemeClr val="accent5"/>
                </a:solidFill>
              </a:rPr>
              <a:t>Tests, Allies, Enemies</a:t>
            </a:r>
            <a:endParaRPr sz="2000" b="1">
              <a:solidFill>
                <a:schemeClr val="accent5"/>
              </a:solidFill>
            </a:endParaRPr>
          </a:p>
        </p:txBody>
      </p:sp>
      <p:sp>
        <p:nvSpPr>
          <p:cNvPr id="90" name="Google Shape;90;p17"/>
          <p:cNvSpPr txBox="1"/>
          <p:nvPr/>
        </p:nvSpPr>
        <p:spPr>
          <a:xfrm>
            <a:off x="4373200" y="2311075"/>
            <a:ext cx="3626400" cy="2151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rgbClr val="000000"/>
              </a:buClr>
              <a:buSzPts val="1100"/>
              <a:buFont typeface="Arial"/>
              <a:buNone/>
            </a:pPr>
            <a:r>
              <a:rPr lang="en" sz="2000" b="1">
                <a:solidFill>
                  <a:schemeClr val="accent5"/>
                </a:solidFill>
                <a:latin typeface="Roboto"/>
                <a:ea typeface="Roboto"/>
                <a:cs typeface="Roboto"/>
                <a:sym typeface="Roboto"/>
              </a:rPr>
              <a:t>Approach to the Inmost Cave</a:t>
            </a:r>
            <a:endParaRPr sz="2000" b="1">
              <a:solidFill>
                <a:schemeClr val="accent5"/>
              </a:solidFill>
              <a:latin typeface="Roboto"/>
              <a:ea typeface="Roboto"/>
              <a:cs typeface="Roboto"/>
              <a:sym typeface="Roboto"/>
            </a:endParaRPr>
          </a:p>
          <a:p>
            <a:pPr marL="0" lvl="0" indent="0" algn="l" rtl="0">
              <a:lnSpc>
                <a:spcPct val="115000"/>
              </a:lnSpc>
              <a:spcBef>
                <a:spcPts val="0"/>
              </a:spcBef>
              <a:spcAft>
                <a:spcPts val="0"/>
              </a:spcAft>
              <a:buClr>
                <a:srgbClr val="000000"/>
              </a:buClr>
              <a:buSzPts val="1100"/>
              <a:buFont typeface="Arial"/>
              <a:buNone/>
            </a:pPr>
            <a:r>
              <a:rPr lang="en" sz="2000" b="1">
                <a:solidFill>
                  <a:schemeClr val="accent5"/>
                </a:solidFill>
                <a:latin typeface="Roboto"/>
                <a:ea typeface="Roboto"/>
                <a:cs typeface="Roboto"/>
                <a:sym typeface="Roboto"/>
              </a:rPr>
              <a:t>Ordeal</a:t>
            </a:r>
            <a:endParaRPr sz="2000" b="1">
              <a:solidFill>
                <a:schemeClr val="accent5"/>
              </a:solidFill>
              <a:latin typeface="Roboto"/>
              <a:ea typeface="Roboto"/>
              <a:cs typeface="Roboto"/>
              <a:sym typeface="Roboto"/>
            </a:endParaRPr>
          </a:p>
          <a:p>
            <a:pPr marL="0" lvl="0" indent="0" algn="l" rtl="0">
              <a:lnSpc>
                <a:spcPct val="115000"/>
              </a:lnSpc>
              <a:spcBef>
                <a:spcPts val="0"/>
              </a:spcBef>
              <a:spcAft>
                <a:spcPts val="0"/>
              </a:spcAft>
              <a:buClr>
                <a:srgbClr val="000000"/>
              </a:buClr>
              <a:buSzPts val="1100"/>
              <a:buFont typeface="Arial"/>
              <a:buNone/>
            </a:pPr>
            <a:r>
              <a:rPr lang="en" sz="2000" b="1">
                <a:solidFill>
                  <a:schemeClr val="accent5"/>
                </a:solidFill>
                <a:latin typeface="Roboto"/>
                <a:ea typeface="Roboto"/>
                <a:cs typeface="Roboto"/>
                <a:sym typeface="Roboto"/>
              </a:rPr>
              <a:t>Reward</a:t>
            </a:r>
            <a:endParaRPr sz="2000" b="1">
              <a:solidFill>
                <a:schemeClr val="accent5"/>
              </a:solidFill>
              <a:latin typeface="Roboto"/>
              <a:ea typeface="Roboto"/>
              <a:cs typeface="Roboto"/>
              <a:sym typeface="Roboto"/>
            </a:endParaRPr>
          </a:p>
          <a:p>
            <a:pPr marL="0" lvl="0" indent="0" algn="l" rtl="0">
              <a:lnSpc>
                <a:spcPct val="115000"/>
              </a:lnSpc>
              <a:spcBef>
                <a:spcPts val="0"/>
              </a:spcBef>
              <a:spcAft>
                <a:spcPts val="0"/>
              </a:spcAft>
              <a:buClr>
                <a:srgbClr val="000000"/>
              </a:buClr>
              <a:buSzPts val="1100"/>
              <a:buFont typeface="Arial"/>
              <a:buNone/>
            </a:pPr>
            <a:r>
              <a:rPr lang="en" sz="2000" b="1">
                <a:solidFill>
                  <a:schemeClr val="accent5"/>
                </a:solidFill>
                <a:latin typeface="Roboto"/>
                <a:ea typeface="Roboto"/>
                <a:cs typeface="Roboto"/>
                <a:sym typeface="Roboto"/>
              </a:rPr>
              <a:t>The Road Back</a:t>
            </a:r>
            <a:endParaRPr sz="2000" b="1">
              <a:solidFill>
                <a:schemeClr val="accent5"/>
              </a:solidFill>
              <a:latin typeface="Roboto"/>
              <a:ea typeface="Roboto"/>
              <a:cs typeface="Roboto"/>
              <a:sym typeface="Roboto"/>
            </a:endParaRPr>
          </a:p>
          <a:p>
            <a:pPr marL="0" lvl="0" indent="0" algn="l" rtl="0">
              <a:lnSpc>
                <a:spcPct val="115000"/>
              </a:lnSpc>
              <a:spcBef>
                <a:spcPts val="0"/>
              </a:spcBef>
              <a:spcAft>
                <a:spcPts val="0"/>
              </a:spcAft>
              <a:buClr>
                <a:srgbClr val="000000"/>
              </a:buClr>
              <a:buSzPts val="1100"/>
              <a:buFont typeface="Arial"/>
              <a:buNone/>
            </a:pPr>
            <a:r>
              <a:rPr lang="en" sz="2000" b="1">
                <a:solidFill>
                  <a:schemeClr val="accent5"/>
                </a:solidFill>
                <a:latin typeface="Roboto"/>
                <a:ea typeface="Roboto"/>
                <a:cs typeface="Roboto"/>
                <a:sym typeface="Roboto"/>
              </a:rPr>
              <a:t>Resurrection</a:t>
            </a:r>
            <a:endParaRPr sz="2000" b="1">
              <a:solidFill>
                <a:schemeClr val="accent5"/>
              </a:solidFill>
              <a:latin typeface="Roboto"/>
              <a:ea typeface="Roboto"/>
              <a:cs typeface="Roboto"/>
              <a:sym typeface="Roboto"/>
            </a:endParaRPr>
          </a:p>
          <a:p>
            <a:pPr marL="0" lvl="0" indent="0" algn="l" rtl="0">
              <a:lnSpc>
                <a:spcPct val="115000"/>
              </a:lnSpc>
              <a:spcBef>
                <a:spcPts val="0"/>
              </a:spcBef>
              <a:spcAft>
                <a:spcPts val="0"/>
              </a:spcAft>
              <a:buClr>
                <a:srgbClr val="000000"/>
              </a:buClr>
              <a:buSzPts val="1100"/>
              <a:buFont typeface="Arial"/>
              <a:buNone/>
            </a:pPr>
            <a:r>
              <a:rPr lang="en" sz="2000" b="1">
                <a:solidFill>
                  <a:schemeClr val="accent5"/>
                </a:solidFill>
                <a:latin typeface="Roboto"/>
                <a:ea typeface="Roboto"/>
                <a:cs typeface="Roboto"/>
                <a:sym typeface="Roboto"/>
              </a:rPr>
              <a:t>Return with Elixir</a:t>
            </a:r>
            <a:endParaRPr sz="2000">
              <a:latin typeface="Roboto"/>
              <a:ea typeface="Roboto"/>
              <a:cs typeface="Roboto"/>
              <a:sym typeface="Roboto"/>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8"/>
          <p:cNvSpPr txBox="1">
            <a:spLocks noGrp="1"/>
          </p:cNvSpPr>
          <p:nvPr>
            <p:ph type="title"/>
          </p:nvPr>
        </p:nvSpPr>
        <p:spPr>
          <a:xfrm>
            <a:off x="348300" y="1155825"/>
            <a:ext cx="3704400" cy="2049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b="1">
                <a:latin typeface="Arial"/>
                <a:ea typeface="Arial"/>
                <a:cs typeface="Arial"/>
                <a:sym typeface="Arial"/>
              </a:rPr>
              <a:t>Realism</a:t>
            </a:r>
            <a:endParaRPr sz="3600" b="1">
              <a:latin typeface="Arial"/>
              <a:ea typeface="Arial"/>
              <a:cs typeface="Arial"/>
              <a:sym typeface="Arial"/>
            </a:endParaRPr>
          </a:p>
        </p:txBody>
      </p:sp>
      <p:sp>
        <p:nvSpPr>
          <p:cNvPr id="96" name="Google Shape;96;p18"/>
          <p:cNvSpPr txBox="1">
            <a:spLocks noGrp="1"/>
          </p:cNvSpPr>
          <p:nvPr>
            <p:ph type="title"/>
          </p:nvPr>
        </p:nvSpPr>
        <p:spPr>
          <a:xfrm>
            <a:off x="4896725" y="1155825"/>
            <a:ext cx="3704400" cy="2049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b="1">
                <a:solidFill>
                  <a:schemeClr val="dk1"/>
                </a:solidFill>
                <a:latin typeface="Arial"/>
                <a:ea typeface="Arial"/>
                <a:cs typeface="Arial"/>
                <a:sym typeface="Arial"/>
              </a:rPr>
              <a:t>Idealism</a:t>
            </a:r>
            <a:endParaRPr sz="3600" b="1">
              <a:solidFill>
                <a:schemeClr val="dk1"/>
              </a:solidFill>
              <a:latin typeface="Arial"/>
              <a:ea typeface="Arial"/>
              <a:cs typeface="Arial"/>
              <a:sym typeface="Arial"/>
            </a:endParaRPr>
          </a:p>
        </p:txBody>
      </p:sp>
      <p:sp>
        <p:nvSpPr>
          <p:cNvPr id="97" name="Google Shape;97;p18"/>
          <p:cNvSpPr txBox="1">
            <a:spLocks noGrp="1"/>
          </p:cNvSpPr>
          <p:nvPr>
            <p:ph type="title"/>
          </p:nvPr>
        </p:nvSpPr>
        <p:spPr>
          <a:xfrm>
            <a:off x="2719800" y="1810725"/>
            <a:ext cx="3704400" cy="739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000" b="1">
                <a:latin typeface="Arial"/>
                <a:ea typeface="Arial"/>
                <a:cs typeface="Arial"/>
                <a:sym typeface="Arial"/>
              </a:rPr>
              <a:t>V</a:t>
            </a:r>
            <a:r>
              <a:rPr lang="en" sz="4000" b="1">
                <a:solidFill>
                  <a:schemeClr val="dk1"/>
                </a:solidFill>
                <a:latin typeface="Arial"/>
                <a:ea typeface="Arial"/>
                <a:cs typeface="Arial"/>
                <a:sym typeface="Arial"/>
              </a:rPr>
              <a:t>S</a:t>
            </a:r>
            <a:endParaRPr sz="4000" b="1">
              <a:solidFill>
                <a:schemeClr val="dk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9"/>
          <p:cNvSpPr txBox="1">
            <a:spLocks noGrp="1"/>
          </p:cNvSpPr>
          <p:nvPr>
            <p:ph type="title"/>
          </p:nvPr>
        </p:nvSpPr>
        <p:spPr>
          <a:xfrm>
            <a:off x="311725" y="251625"/>
            <a:ext cx="8520600" cy="1124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000"/>
              <a:t>Los Caballos</a:t>
            </a:r>
            <a:endParaRPr sz="4000"/>
          </a:p>
          <a:p>
            <a:pPr marL="0" lvl="0" indent="0" algn="l" rtl="0">
              <a:spcBef>
                <a:spcPts val="0"/>
              </a:spcBef>
              <a:spcAft>
                <a:spcPts val="0"/>
              </a:spcAft>
              <a:buNone/>
            </a:pPr>
            <a:r>
              <a:rPr lang="en" sz="2400" i="1"/>
              <a:t>The Horses</a:t>
            </a:r>
            <a:endParaRPr sz="2400" i="1"/>
          </a:p>
        </p:txBody>
      </p:sp>
      <p:pic>
        <p:nvPicPr>
          <p:cNvPr id="103" name="Google Shape;103;p19"/>
          <p:cNvPicPr preferRelativeResize="0"/>
          <p:nvPr/>
        </p:nvPicPr>
        <p:blipFill rotWithShape="1">
          <a:blip r:embed="rId3">
            <a:alphaModFix/>
          </a:blip>
          <a:srcRect b="8105"/>
          <a:stretch/>
        </p:blipFill>
        <p:spPr>
          <a:xfrm>
            <a:off x="2852550" y="1485950"/>
            <a:ext cx="3438950" cy="341312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20"/>
          <p:cNvSpPr txBox="1">
            <a:spLocks noGrp="1"/>
          </p:cNvSpPr>
          <p:nvPr>
            <p:ph type="title"/>
          </p:nvPr>
        </p:nvSpPr>
        <p:spPr>
          <a:xfrm>
            <a:off x="319150" y="658675"/>
            <a:ext cx="5334900" cy="1861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6000"/>
              <a:t>Fate vs Autonomy</a:t>
            </a:r>
            <a:endParaRPr sz="6000"/>
          </a:p>
        </p:txBody>
      </p:sp>
      <p:sp>
        <p:nvSpPr>
          <p:cNvPr id="109" name="Google Shape;109;p20"/>
          <p:cNvSpPr txBox="1">
            <a:spLocks noGrp="1"/>
          </p:cNvSpPr>
          <p:nvPr>
            <p:ph type="body" idx="1"/>
          </p:nvPr>
        </p:nvSpPr>
        <p:spPr>
          <a:xfrm>
            <a:off x="319100" y="2565475"/>
            <a:ext cx="5334900" cy="9426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3000" i="1"/>
              <a:t>Which one leads life?</a:t>
            </a:r>
            <a:endParaRPr sz="3000" i="1"/>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13"/>
        <p:cNvGrpSpPr/>
        <p:nvPr/>
      </p:nvGrpSpPr>
      <p:grpSpPr>
        <a:xfrm>
          <a:off x="0" y="0"/>
          <a:ext cx="0" cy="0"/>
          <a:chOff x="0" y="0"/>
          <a:chExt cx="0" cy="0"/>
        </a:xfrm>
      </p:grpSpPr>
      <p:sp>
        <p:nvSpPr>
          <p:cNvPr id="114" name="Google Shape;114;p21"/>
          <p:cNvSpPr txBox="1">
            <a:spLocks noGrp="1"/>
          </p:cNvSpPr>
          <p:nvPr>
            <p:ph type="body" idx="1"/>
          </p:nvPr>
        </p:nvSpPr>
        <p:spPr>
          <a:xfrm>
            <a:off x="638550" y="413700"/>
            <a:ext cx="7866900" cy="4316100"/>
          </a:xfrm>
          <a:prstGeom prst="rect">
            <a:avLst/>
          </a:prstGeom>
        </p:spPr>
        <p:txBody>
          <a:bodyPr spcFirstLastPara="1" wrap="square" lIns="91425" tIns="91425" rIns="91425" bIns="91425" anchor="t" anchorCtr="0">
            <a:noAutofit/>
          </a:bodyPr>
          <a:lstStyle/>
          <a:p>
            <a:pPr marL="457200" lvl="0" indent="0" algn="l" rtl="0">
              <a:lnSpc>
                <a:spcPct val="115000"/>
              </a:lnSpc>
              <a:spcBef>
                <a:spcPts val="0"/>
              </a:spcBef>
              <a:spcAft>
                <a:spcPts val="0"/>
              </a:spcAft>
              <a:buNone/>
            </a:pPr>
            <a:r>
              <a:rPr lang="en" sz="2000">
                <a:solidFill>
                  <a:schemeClr val="dk1"/>
                </a:solidFill>
                <a:latin typeface="Merriweather"/>
                <a:ea typeface="Merriweather"/>
                <a:cs typeface="Merriweather"/>
                <a:sym typeface="Merriweather"/>
              </a:rPr>
              <a:t>My father had a great sense of the connectedness of things. I'm not sure I share it. He claimed that the responsibility for a decision could never be abandoned to a blind agency but could only be relegated to human decisions more and more remote from their consequences. The example he gave was of a tossed coin that was at one time a slug in a mint and of the coiner who took that slug from the tray and placed it in the die in one of two ways and from whose act all else followed, cara y cruz (face and cross). No matter through whatever turnings nor how many of them. Till our turn comes at last and our turn passes. -Duena Alfonsa pg. 230-231)</a:t>
            </a:r>
            <a:endParaRPr sz="2000" i="1">
              <a:solidFill>
                <a:schemeClr val="dk1"/>
              </a:solidFill>
              <a:latin typeface="Merriweather"/>
              <a:ea typeface="Merriweather"/>
              <a:cs typeface="Merriweather"/>
              <a:sym typeface="Merriweather"/>
            </a:endParaRPr>
          </a:p>
        </p:txBody>
      </p:sp>
    </p:spTree>
  </p:cSld>
  <p:clrMapOvr>
    <a:masterClrMapping/>
  </p:clrMapOvr>
</p:sld>
</file>

<file path=ppt/theme/theme1.xml><?xml version="1.0" encoding="utf-8"?>
<a:theme xmlns:a="http://schemas.openxmlformats.org/drawingml/2006/main" name="Paradigm">
  <a:themeElements>
    <a:clrScheme name="Paradigm">
      <a:dk1>
        <a:srgbClr val="31394D"/>
      </a:dk1>
      <a:lt1>
        <a:srgbClr val="FFFFFF"/>
      </a:lt1>
      <a:dk2>
        <a:srgbClr val="666666"/>
      </a:dk2>
      <a:lt2>
        <a:srgbClr val="626B73"/>
      </a:lt2>
      <a:accent1>
        <a:srgbClr val="002F4A"/>
      </a:accent1>
      <a:accent2>
        <a:srgbClr val="D9C4B1"/>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F54AC6C36A3DB4F8C99CD1874290A67" ma:contentTypeVersion="27" ma:contentTypeDescription="Create a new document." ma:contentTypeScope="" ma:versionID="b084972fcf05b86c175756bb7cf5d2a9">
  <xsd:schema xmlns:xsd="http://www.w3.org/2001/XMLSchema" xmlns:xs="http://www.w3.org/2001/XMLSchema" xmlns:p="http://schemas.microsoft.com/office/2006/metadata/properties" xmlns:ns3="bbf8dafc-6d1a-49be-b85b-b7bc7ea9f914" xmlns:ns4="2f3f7ea0-8a9c-4c84-bb0c-f1e6f291ff53" targetNamespace="http://schemas.microsoft.com/office/2006/metadata/properties" ma:root="true" ma:fieldsID="4096efe230794ba063025fcb23de873e" ns3:_="" ns4:_="">
    <xsd:import namespace="bbf8dafc-6d1a-49be-b85b-b7bc7ea9f914"/>
    <xsd:import namespace="2f3f7ea0-8a9c-4c84-bb0c-f1e6f291ff53"/>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Location" minOccurs="0"/>
                <xsd:element ref="ns4:MediaServiceOCR" minOccurs="0"/>
                <xsd:element ref="ns4:NotebookType" minOccurs="0"/>
                <xsd:element ref="ns4:FolderType" minOccurs="0"/>
                <xsd:element ref="ns4:CultureName" minOccurs="0"/>
                <xsd:element ref="ns4:AppVersion" minOccurs="0"/>
                <xsd:element ref="ns4:TeamsChannelId" minOccurs="0"/>
                <xsd:element ref="ns4:Owner" minOccurs="0"/>
                <xsd:element ref="ns4:Math_Settings" minOccurs="0"/>
                <xsd:element ref="ns4:DefaultSectionNames" minOccurs="0"/>
                <xsd:element ref="ns4:Templates" minOccurs="0"/>
                <xsd:element ref="ns4:Teachers" minOccurs="0"/>
                <xsd:element ref="ns4:Students" minOccurs="0"/>
                <xsd:element ref="ns4:Student_Groups" minOccurs="0"/>
                <xsd:element ref="ns4:Invited_Teachers" minOccurs="0"/>
                <xsd:element ref="ns4:Invited_Students" minOccurs="0"/>
                <xsd:element ref="ns4:Self_Registration_Enabled" minOccurs="0"/>
                <xsd:element ref="ns4:Has_Teacher_Only_SectionGroup" minOccurs="0"/>
                <xsd:element ref="ns4:Is_Collaboration_Space_Locked" minOccurs="0"/>
                <xsd:element ref="ns4:IsNotebookLocke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bf8dafc-6d1a-49be-b85b-b7bc7ea9f91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f3f7ea0-8a9c-4c84-bb0c-f1e6f291ff53"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NotebookType" ma:index="17" nillable="true" ma:displayName="Notebook Type" ma:internalName="NotebookType">
      <xsd:simpleType>
        <xsd:restriction base="dms:Text"/>
      </xsd:simpleType>
    </xsd:element>
    <xsd:element name="FolderType" ma:index="18" nillable="true" ma:displayName="Folder Type" ma:internalName="FolderType">
      <xsd:simpleType>
        <xsd:restriction base="dms:Text"/>
      </xsd:simpleType>
    </xsd:element>
    <xsd:element name="CultureName" ma:index="19" nillable="true" ma:displayName="Culture Name" ma:internalName="CultureName">
      <xsd:simpleType>
        <xsd:restriction base="dms:Text"/>
      </xsd:simpleType>
    </xsd:element>
    <xsd:element name="AppVersion" ma:index="20" nillable="true" ma:displayName="App Version" ma:internalName="AppVersion">
      <xsd:simpleType>
        <xsd:restriction base="dms:Text"/>
      </xsd:simpleType>
    </xsd:element>
    <xsd:element name="TeamsChannelId" ma:index="21" nillable="true" ma:displayName="Teams Channel Id" ma:internalName="TeamsChannelId">
      <xsd:simpleType>
        <xsd:restriction base="dms:Text"/>
      </xsd:simpleType>
    </xsd:element>
    <xsd:element name="Owner" ma:index="22"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23" nillable="true" ma:displayName="Math Settings" ma:internalName="Math_Settings">
      <xsd:simpleType>
        <xsd:restriction base="dms:Text"/>
      </xsd:simpleType>
    </xsd:element>
    <xsd:element name="DefaultSectionNames" ma:index="24" nillable="true" ma:displayName="Default Section Names" ma:internalName="DefaultSectionNames">
      <xsd:simpleType>
        <xsd:restriction base="dms:Note">
          <xsd:maxLength value="255"/>
        </xsd:restriction>
      </xsd:simpleType>
    </xsd:element>
    <xsd:element name="Templates" ma:index="25" nillable="true" ma:displayName="Templates" ma:internalName="Templates">
      <xsd:simpleType>
        <xsd:restriction base="dms:Note">
          <xsd:maxLength value="255"/>
        </xsd:restriction>
      </xsd:simpleType>
    </xsd:element>
    <xsd:element name="Teachers" ma:index="26"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27"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28"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Invited_Teachers" ma:index="29" nillable="true" ma:displayName="Invited Teachers" ma:internalName="Invited_Teachers">
      <xsd:simpleType>
        <xsd:restriction base="dms:Note">
          <xsd:maxLength value="255"/>
        </xsd:restriction>
      </xsd:simpleType>
    </xsd:element>
    <xsd:element name="Invited_Students" ma:index="30" nillable="true" ma:displayName="Invited Students" ma:internalName="Invited_Students">
      <xsd:simpleType>
        <xsd:restriction base="dms:Note">
          <xsd:maxLength value="255"/>
        </xsd:restriction>
      </xsd:simpleType>
    </xsd:element>
    <xsd:element name="Self_Registration_Enabled" ma:index="31" nillable="true" ma:displayName="Self Registration Enabled" ma:internalName="Self_Registration_Enabled">
      <xsd:simpleType>
        <xsd:restriction base="dms:Boolean"/>
      </xsd:simpleType>
    </xsd:element>
    <xsd:element name="Has_Teacher_Only_SectionGroup" ma:index="32" nillable="true" ma:displayName="Has Teacher Only SectionGroup" ma:internalName="Has_Teacher_Only_SectionGroup">
      <xsd:simpleType>
        <xsd:restriction base="dms:Boolean"/>
      </xsd:simpleType>
    </xsd:element>
    <xsd:element name="Is_Collaboration_Space_Locked" ma:index="33" nillable="true" ma:displayName="Is Collaboration Space Locked" ma:internalName="Is_Collaboration_Space_Locked">
      <xsd:simpleType>
        <xsd:restriction base="dms:Boolean"/>
      </xsd:simpleType>
    </xsd:element>
    <xsd:element name="IsNotebookLocked" ma:index="34" nillable="true" ma:displayName="Is Notebook Locked" ma:internalName="IsNotebookLocked">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AppVersion xmlns="2f3f7ea0-8a9c-4c84-bb0c-f1e6f291ff53" xsi:nil="true"/>
    <Invited_Teachers xmlns="2f3f7ea0-8a9c-4c84-bb0c-f1e6f291ff53" xsi:nil="true"/>
    <IsNotebookLocked xmlns="2f3f7ea0-8a9c-4c84-bb0c-f1e6f291ff53" xsi:nil="true"/>
    <Templates xmlns="2f3f7ea0-8a9c-4c84-bb0c-f1e6f291ff53" xsi:nil="true"/>
    <Self_Registration_Enabled xmlns="2f3f7ea0-8a9c-4c84-bb0c-f1e6f291ff53" xsi:nil="true"/>
    <Teachers xmlns="2f3f7ea0-8a9c-4c84-bb0c-f1e6f291ff53">
      <UserInfo>
        <DisplayName/>
        <AccountId xsi:nil="true"/>
        <AccountType/>
      </UserInfo>
    </Teachers>
    <Student_Groups xmlns="2f3f7ea0-8a9c-4c84-bb0c-f1e6f291ff53">
      <UserInfo>
        <DisplayName/>
        <AccountId xsi:nil="true"/>
        <AccountType/>
      </UserInfo>
    </Student_Groups>
    <Has_Teacher_Only_SectionGroup xmlns="2f3f7ea0-8a9c-4c84-bb0c-f1e6f291ff53" xsi:nil="true"/>
    <NotebookType xmlns="2f3f7ea0-8a9c-4c84-bb0c-f1e6f291ff53" xsi:nil="true"/>
    <Students xmlns="2f3f7ea0-8a9c-4c84-bb0c-f1e6f291ff53">
      <UserInfo>
        <DisplayName/>
        <AccountId xsi:nil="true"/>
        <AccountType/>
      </UserInfo>
    </Students>
    <Invited_Students xmlns="2f3f7ea0-8a9c-4c84-bb0c-f1e6f291ff53" xsi:nil="true"/>
    <FolderType xmlns="2f3f7ea0-8a9c-4c84-bb0c-f1e6f291ff53" xsi:nil="true"/>
    <CultureName xmlns="2f3f7ea0-8a9c-4c84-bb0c-f1e6f291ff53" xsi:nil="true"/>
    <Owner xmlns="2f3f7ea0-8a9c-4c84-bb0c-f1e6f291ff53">
      <UserInfo>
        <DisplayName/>
        <AccountId xsi:nil="true"/>
        <AccountType/>
      </UserInfo>
    </Owner>
    <TeamsChannelId xmlns="2f3f7ea0-8a9c-4c84-bb0c-f1e6f291ff53" xsi:nil="true"/>
    <DefaultSectionNames xmlns="2f3f7ea0-8a9c-4c84-bb0c-f1e6f291ff53" xsi:nil="true"/>
    <Is_Collaboration_Space_Locked xmlns="2f3f7ea0-8a9c-4c84-bb0c-f1e6f291ff53" xsi:nil="true"/>
    <Math_Settings xmlns="2f3f7ea0-8a9c-4c84-bb0c-f1e6f291ff53" xsi:nil="true"/>
  </documentManagement>
</p:properties>
</file>

<file path=customXml/itemProps1.xml><?xml version="1.0" encoding="utf-8"?>
<ds:datastoreItem xmlns:ds="http://schemas.openxmlformats.org/officeDocument/2006/customXml" ds:itemID="{936BF008-EDDA-4CA1-9160-7C14B997919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bf8dafc-6d1a-49be-b85b-b7bc7ea9f914"/>
    <ds:schemaRef ds:uri="2f3f7ea0-8a9c-4c84-bb0c-f1e6f291ff5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15EA3E8-05F1-4403-8260-EF173E4EF6BC}">
  <ds:schemaRefs>
    <ds:schemaRef ds:uri="http://schemas.microsoft.com/sharepoint/v3/contenttype/forms"/>
  </ds:schemaRefs>
</ds:datastoreItem>
</file>

<file path=customXml/itemProps3.xml><?xml version="1.0" encoding="utf-8"?>
<ds:datastoreItem xmlns:ds="http://schemas.openxmlformats.org/officeDocument/2006/customXml" ds:itemID="{79689D53-28A8-469A-9534-F74C173C7087}">
  <ds:schemaRefs>
    <ds:schemaRef ds:uri="http://purl.org/dc/elements/1.1/"/>
    <ds:schemaRef ds:uri="http://schemas.microsoft.com/office/2006/documentManagement/types"/>
    <ds:schemaRef ds:uri="bbf8dafc-6d1a-49be-b85b-b7bc7ea9f914"/>
    <ds:schemaRef ds:uri="http://purl.org/dc/terms/"/>
    <ds:schemaRef ds:uri="http://schemas.openxmlformats.org/package/2006/metadata/core-properties"/>
    <ds:schemaRef ds:uri="http://purl.org/dc/dcmitype/"/>
    <ds:schemaRef ds:uri="http://schemas.microsoft.com/office/infopath/2007/PartnerControls"/>
    <ds:schemaRef ds:uri="2f3f7ea0-8a9c-4c84-bb0c-f1e6f291ff53"/>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463</Words>
  <Application>Microsoft Office PowerPoint</Application>
  <PresentationFormat>On-screen Show (16:9)</PresentationFormat>
  <Paragraphs>55</Paragraphs>
  <Slides>13</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Courier New</vt:lpstr>
      <vt:lpstr>Merriweather</vt:lpstr>
      <vt:lpstr>Roboto</vt:lpstr>
      <vt:lpstr>Arial</vt:lpstr>
      <vt:lpstr>Paradigm</vt:lpstr>
      <vt:lpstr>A Look Into Cormac McCarthy’s All the Pretty Horses</vt:lpstr>
      <vt:lpstr>The American Southwest</vt:lpstr>
      <vt:lpstr>Quien es? he said. [Who is it?] The man swung the light at his feet and ordered him to get his boots and clothes….  Vamonos, said the man. [Let’s go.]  He stood and buttoned his shirt. Donde estan sus armas? the man said.  [Where are your weapons?]  No tengo armas. [I don’t have any weapons.]</vt:lpstr>
      <vt:lpstr>PowerPoint Presentation</vt:lpstr>
      <vt:lpstr>All the Pretty Horses contains many elements of the hero’s journey:</vt:lpstr>
      <vt:lpstr>Realism</vt:lpstr>
      <vt:lpstr>Los Caballos The Horses</vt:lpstr>
      <vt:lpstr>Fate vs Autonomy</vt:lpstr>
      <vt:lpstr>PowerPoint Presentation</vt:lpstr>
      <vt:lpstr>What makes McCarthy?</vt:lpstr>
      <vt:lpstr>PowerPoint Presentation</vt:lpstr>
      <vt:lpstr>PowerPoint Presentation</vt:lpstr>
      <vt:lpstr>Final Thoughts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Look Into Cormac McCarthy’s All the Pretty Horses</dc:title>
  <dc:creator>Polly Dobie</dc:creator>
  <cp:lastModifiedBy>Polly Dobie</cp:lastModifiedBy>
  <cp:revision>1</cp:revision>
  <dcterms:modified xsi:type="dcterms:W3CDTF">2019-11-13T18:46:10Z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0x0101005F54AC6C36A3DB4F8C99CD1874290A67</vt:lpwstr>
  </property>
</Properties>
</file>